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03" r:id="rId1"/>
    <p:sldMasterId id="2147484415" r:id="rId2"/>
  </p:sldMasterIdLst>
  <p:notesMasterIdLst>
    <p:notesMasterId r:id="rId9"/>
  </p:notesMasterIdLst>
  <p:handoutMasterIdLst>
    <p:handoutMasterId r:id="rId10"/>
  </p:handoutMasterIdLst>
  <p:sldIdLst>
    <p:sldId id="645" r:id="rId3"/>
    <p:sldId id="656" r:id="rId4"/>
    <p:sldId id="666" r:id="rId5"/>
    <p:sldId id="667" r:id="rId6"/>
    <p:sldId id="668" r:id="rId7"/>
    <p:sldId id="669" r:id="rId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иколай Ненашев" initials="U" lastIdx="0" clrIdx="0"/>
  <p:cmAuthor id="1" name="Марина Лазуткина" initials="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  <a:srgbClr val="006666"/>
    <a:srgbClr val="FFFFCC"/>
    <a:srgbClr val="FFFF99"/>
    <a:srgbClr val="FFCC99"/>
    <a:srgbClr val="FFCCB3"/>
    <a:srgbClr val="CC99FF"/>
    <a:srgbClr val="FF9933"/>
    <a:srgbClr val="CC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97266" autoAdjust="0"/>
  </p:normalViewPr>
  <p:slideViewPr>
    <p:cSldViewPr>
      <p:cViewPr>
        <p:scale>
          <a:sx n="113" d="100"/>
          <a:sy n="113" d="100"/>
        </p:scale>
        <p:origin x="-120" y="-54"/>
      </p:cViewPr>
      <p:guideLst>
        <p:guide orient="horz" pos="2160"/>
        <p:guide orient="horz" pos="240"/>
        <p:guide orient="horz" pos="1162"/>
        <p:guide orient="horz" pos="799"/>
        <p:guide orient="horz" pos="4032"/>
        <p:guide orient="horz" pos="2704"/>
        <p:guide orient="horz" pos="3748"/>
        <p:guide pos="3016"/>
        <p:guide pos="612"/>
        <p:guide pos="3198"/>
        <p:guide pos="54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8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22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773600318918813E-2"/>
          <c:y val="5.2922798367748929E-2"/>
          <c:w val="0.92340213832449991"/>
          <c:h val="0.838788933361758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Доходность по 10-летним казначеским облигациям США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Лист1!$A$2:$A$15720</c:f>
              <c:numCache>
                <c:formatCode>Основной</c:formatCode>
                <c:ptCount val="15719"/>
                <c:pt idx="0">
                  <c:v>23011</c:v>
                </c:pt>
                <c:pt idx="1">
                  <c:v>23042</c:v>
                </c:pt>
                <c:pt idx="2">
                  <c:v>23070</c:v>
                </c:pt>
                <c:pt idx="3">
                  <c:v>23099</c:v>
                </c:pt>
                <c:pt idx="4">
                  <c:v>23131</c:v>
                </c:pt>
                <c:pt idx="5">
                  <c:v>23162</c:v>
                </c:pt>
                <c:pt idx="6">
                  <c:v>23190</c:v>
                </c:pt>
                <c:pt idx="7">
                  <c:v>23223</c:v>
                </c:pt>
                <c:pt idx="8">
                  <c:v>23253</c:v>
                </c:pt>
                <c:pt idx="9">
                  <c:v>23284</c:v>
                </c:pt>
                <c:pt idx="10">
                  <c:v>23315</c:v>
                </c:pt>
                <c:pt idx="11">
                  <c:v>23344</c:v>
                </c:pt>
                <c:pt idx="12">
                  <c:v>23376</c:v>
                </c:pt>
                <c:pt idx="13">
                  <c:v>23407</c:v>
                </c:pt>
                <c:pt idx="14">
                  <c:v>23435</c:v>
                </c:pt>
                <c:pt idx="15">
                  <c:v>23467</c:v>
                </c:pt>
                <c:pt idx="16">
                  <c:v>23497</c:v>
                </c:pt>
                <c:pt idx="17">
                  <c:v>23526</c:v>
                </c:pt>
                <c:pt idx="18">
                  <c:v>23558</c:v>
                </c:pt>
                <c:pt idx="19">
                  <c:v>23589</c:v>
                </c:pt>
                <c:pt idx="20">
                  <c:v>23620</c:v>
                </c:pt>
                <c:pt idx="21">
                  <c:v>23650</c:v>
                </c:pt>
                <c:pt idx="22">
                  <c:v>23680</c:v>
                </c:pt>
                <c:pt idx="23">
                  <c:v>23711</c:v>
                </c:pt>
                <c:pt idx="24">
                  <c:v>23742</c:v>
                </c:pt>
                <c:pt idx="25">
                  <c:v>23771</c:v>
                </c:pt>
                <c:pt idx="26">
                  <c:v>23799</c:v>
                </c:pt>
                <c:pt idx="27">
                  <c:v>23832</c:v>
                </c:pt>
                <c:pt idx="28">
                  <c:v>23862</c:v>
                </c:pt>
                <c:pt idx="29">
                  <c:v>23893</c:v>
                </c:pt>
                <c:pt idx="30">
                  <c:v>23923</c:v>
                </c:pt>
                <c:pt idx="31">
                  <c:v>23953</c:v>
                </c:pt>
                <c:pt idx="32">
                  <c:v>23985</c:v>
                </c:pt>
                <c:pt idx="33">
                  <c:v>24015</c:v>
                </c:pt>
                <c:pt idx="34">
                  <c:v>24044</c:v>
                </c:pt>
                <c:pt idx="35">
                  <c:v>24076</c:v>
                </c:pt>
                <c:pt idx="36">
                  <c:v>24107</c:v>
                </c:pt>
                <c:pt idx="37">
                  <c:v>24138</c:v>
                </c:pt>
                <c:pt idx="38">
                  <c:v>24166</c:v>
                </c:pt>
                <c:pt idx="39">
                  <c:v>24197</c:v>
                </c:pt>
                <c:pt idx="40">
                  <c:v>24226</c:v>
                </c:pt>
                <c:pt idx="41">
                  <c:v>24258</c:v>
                </c:pt>
                <c:pt idx="42">
                  <c:v>24288</c:v>
                </c:pt>
                <c:pt idx="43">
                  <c:v>24317</c:v>
                </c:pt>
                <c:pt idx="44">
                  <c:v>24350</c:v>
                </c:pt>
                <c:pt idx="45">
                  <c:v>24380</c:v>
                </c:pt>
                <c:pt idx="46">
                  <c:v>24411</c:v>
                </c:pt>
                <c:pt idx="47">
                  <c:v>24441</c:v>
                </c:pt>
                <c:pt idx="48">
                  <c:v>24471</c:v>
                </c:pt>
                <c:pt idx="49">
                  <c:v>24503</c:v>
                </c:pt>
                <c:pt idx="50">
                  <c:v>24531</c:v>
                </c:pt>
                <c:pt idx="51">
                  <c:v>24562</c:v>
                </c:pt>
                <c:pt idx="52">
                  <c:v>24590</c:v>
                </c:pt>
                <c:pt idx="53">
                  <c:v>24623</c:v>
                </c:pt>
                <c:pt idx="54">
                  <c:v>24653</c:v>
                </c:pt>
                <c:pt idx="55">
                  <c:v>24684</c:v>
                </c:pt>
                <c:pt idx="56">
                  <c:v>24715</c:v>
                </c:pt>
                <c:pt idx="57">
                  <c:v>24744</c:v>
                </c:pt>
                <c:pt idx="58">
                  <c:v>24776</c:v>
                </c:pt>
                <c:pt idx="59">
                  <c:v>24806</c:v>
                </c:pt>
                <c:pt idx="60">
                  <c:v>24835</c:v>
                </c:pt>
                <c:pt idx="61">
                  <c:v>24868</c:v>
                </c:pt>
                <c:pt idx="62">
                  <c:v>24897</c:v>
                </c:pt>
                <c:pt idx="63">
                  <c:v>24926</c:v>
                </c:pt>
                <c:pt idx="64">
                  <c:v>24958</c:v>
                </c:pt>
                <c:pt idx="65">
                  <c:v>24989</c:v>
                </c:pt>
                <c:pt idx="66">
                  <c:v>25017</c:v>
                </c:pt>
                <c:pt idx="67">
                  <c:v>25050</c:v>
                </c:pt>
                <c:pt idx="68">
                  <c:v>25080</c:v>
                </c:pt>
                <c:pt idx="69">
                  <c:v>25111</c:v>
                </c:pt>
                <c:pt idx="70">
                  <c:v>25142</c:v>
                </c:pt>
                <c:pt idx="71">
                  <c:v>25171</c:v>
                </c:pt>
                <c:pt idx="72">
                  <c:v>25203</c:v>
                </c:pt>
                <c:pt idx="73">
                  <c:v>25234</c:v>
                </c:pt>
                <c:pt idx="74">
                  <c:v>25262</c:v>
                </c:pt>
                <c:pt idx="75">
                  <c:v>25293</c:v>
                </c:pt>
                <c:pt idx="76">
                  <c:v>25323</c:v>
                </c:pt>
                <c:pt idx="77">
                  <c:v>25353</c:v>
                </c:pt>
                <c:pt idx="78">
                  <c:v>25384</c:v>
                </c:pt>
                <c:pt idx="79">
                  <c:v>25415</c:v>
                </c:pt>
                <c:pt idx="80">
                  <c:v>25444</c:v>
                </c:pt>
                <c:pt idx="81">
                  <c:v>25476</c:v>
                </c:pt>
                <c:pt idx="82">
                  <c:v>25507</c:v>
                </c:pt>
                <c:pt idx="83">
                  <c:v>25535</c:v>
                </c:pt>
                <c:pt idx="84">
                  <c:v>25568</c:v>
                </c:pt>
                <c:pt idx="85">
                  <c:v>25598</c:v>
                </c:pt>
                <c:pt idx="86">
                  <c:v>25626</c:v>
                </c:pt>
                <c:pt idx="87">
                  <c:v>25658</c:v>
                </c:pt>
                <c:pt idx="88">
                  <c:v>25688</c:v>
                </c:pt>
                <c:pt idx="89">
                  <c:v>25717</c:v>
                </c:pt>
                <c:pt idx="90">
                  <c:v>25749</c:v>
                </c:pt>
                <c:pt idx="91">
                  <c:v>25780</c:v>
                </c:pt>
                <c:pt idx="92">
                  <c:v>25811</c:v>
                </c:pt>
                <c:pt idx="93">
                  <c:v>25841</c:v>
                </c:pt>
                <c:pt idx="94">
                  <c:v>25871</c:v>
                </c:pt>
                <c:pt idx="95">
                  <c:v>25902</c:v>
                </c:pt>
                <c:pt idx="96">
                  <c:v>25933</c:v>
                </c:pt>
                <c:pt idx="97">
                  <c:v>25962</c:v>
                </c:pt>
                <c:pt idx="98">
                  <c:v>25990</c:v>
                </c:pt>
                <c:pt idx="99">
                  <c:v>26023</c:v>
                </c:pt>
                <c:pt idx="100">
                  <c:v>26053</c:v>
                </c:pt>
                <c:pt idx="101">
                  <c:v>26084</c:v>
                </c:pt>
                <c:pt idx="102">
                  <c:v>26114</c:v>
                </c:pt>
                <c:pt idx="103">
                  <c:v>26144</c:v>
                </c:pt>
                <c:pt idx="104">
                  <c:v>26176</c:v>
                </c:pt>
                <c:pt idx="105">
                  <c:v>26206</c:v>
                </c:pt>
                <c:pt idx="106">
                  <c:v>26235</c:v>
                </c:pt>
                <c:pt idx="107">
                  <c:v>26267</c:v>
                </c:pt>
                <c:pt idx="108">
                  <c:v>26298</c:v>
                </c:pt>
                <c:pt idx="109">
                  <c:v>26329</c:v>
                </c:pt>
                <c:pt idx="110">
                  <c:v>26358</c:v>
                </c:pt>
                <c:pt idx="111">
                  <c:v>26389</c:v>
                </c:pt>
                <c:pt idx="112">
                  <c:v>26417</c:v>
                </c:pt>
                <c:pt idx="113">
                  <c:v>26450</c:v>
                </c:pt>
                <c:pt idx="114">
                  <c:v>26480</c:v>
                </c:pt>
                <c:pt idx="115">
                  <c:v>26511</c:v>
                </c:pt>
                <c:pt idx="116">
                  <c:v>26542</c:v>
                </c:pt>
                <c:pt idx="117">
                  <c:v>26571</c:v>
                </c:pt>
                <c:pt idx="118">
                  <c:v>26603</c:v>
                </c:pt>
                <c:pt idx="119">
                  <c:v>26633</c:v>
                </c:pt>
                <c:pt idx="120">
                  <c:v>26662</c:v>
                </c:pt>
                <c:pt idx="121">
                  <c:v>26695</c:v>
                </c:pt>
                <c:pt idx="122">
                  <c:v>26723</c:v>
                </c:pt>
                <c:pt idx="123">
                  <c:v>26753</c:v>
                </c:pt>
                <c:pt idx="124">
                  <c:v>26784</c:v>
                </c:pt>
                <c:pt idx="125">
                  <c:v>26815</c:v>
                </c:pt>
                <c:pt idx="126">
                  <c:v>26844</c:v>
                </c:pt>
                <c:pt idx="127">
                  <c:v>26876</c:v>
                </c:pt>
                <c:pt idx="128">
                  <c:v>26907</c:v>
                </c:pt>
                <c:pt idx="129">
                  <c:v>26935</c:v>
                </c:pt>
                <c:pt idx="130">
                  <c:v>26968</c:v>
                </c:pt>
                <c:pt idx="131">
                  <c:v>26998</c:v>
                </c:pt>
                <c:pt idx="132">
                  <c:v>27029</c:v>
                </c:pt>
                <c:pt idx="133">
                  <c:v>27060</c:v>
                </c:pt>
                <c:pt idx="134">
                  <c:v>27088</c:v>
                </c:pt>
                <c:pt idx="135">
                  <c:v>27117</c:v>
                </c:pt>
                <c:pt idx="136">
                  <c:v>27149</c:v>
                </c:pt>
                <c:pt idx="137">
                  <c:v>27180</c:v>
                </c:pt>
                <c:pt idx="138">
                  <c:v>27208</c:v>
                </c:pt>
                <c:pt idx="139">
                  <c:v>27241</c:v>
                </c:pt>
                <c:pt idx="140">
                  <c:v>27271</c:v>
                </c:pt>
                <c:pt idx="141">
                  <c:v>27302</c:v>
                </c:pt>
                <c:pt idx="142">
                  <c:v>27333</c:v>
                </c:pt>
                <c:pt idx="143">
                  <c:v>27362</c:v>
                </c:pt>
                <c:pt idx="144">
                  <c:v>27394</c:v>
                </c:pt>
                <c:pt idx="145">
                  <c:v>27425</c:v>
                </c:pt>
                <c:pt idx="146">
                  <c:v>27453</c:v>
                </c:pt>
                <c:pt idx="147">
                  <c:v>27484</c:v>
                </c:pt>
                <c:pt idx="148">
                  <c:v>27514</c:v>
                </c:pt>
                <c:pt idx="149">
                  <c:v>27544</c:v>
                </c:pt>
                <c:pt idx="150">
                  <c:v>27575</c:v>
                </c:pt>
                <c:pt idx="151">
                  <c:v>27606</c:v>
                </c:pt>
                <c:pt idx="152">
                  <c:v>27635</c:v>
                </c:pt>
                <c:pt idx="153">
                  <c:v>27667</c:v>
                </c:pt>
                <c:pt idx="154">
                  <c:v>27698</c:v>
                </c:pt>
                <c:pt idx="155">
                  <c:v>27726</c:v>
                </c:pt>
                <c:pt idx="156">
                  <c:v>27759</c:v>
                </c:pt>
                <c:pt idx="157">
                  <c:v>27789</c:v>
                </c:pt>
                <c:pt idx="158">
                  <c:v>27817</c:v>
                </c:pt>
                <c:pt idx="159">
                  <c:v>27850</c:v>
                </c:pt>
                <c:pt idx="160">
                  <c:v>27880</c:v>
                </c:pt>
                <c:pt idx="161">
                  <c:v>27911</c:v>
                </c:pt>
                <c:pt idx="162">
                  <c:v>27941</c:v>
                </c:pt>
                <c:pt idx="163">
                  <c:v>27971</c:v>
                </c:pt>
                <c:pt idx="164">
                  <c:v>28003</c:v>
                </c:pt>
                <c:pt idx="165">
                  <c:v>28033</c:v>
                </c:pt>
                <c:pt idx="166">
                  <c:v>28062</c:v>
                </c:pt>
                <c:pt idx="167">
                  <c:v>28094</c:v>
                </c:pt>
                <c:pt idx="168">
                  <c:v>28125</c:v>
                </c:pt>
                <c:pt idx="169">
                  <c:v>28156</c:v>
                </c:pt>
                <c:pt idx="170">
                  <c:v>28184</c:v>
                </c:pt>
                <c:pt idx="171">
                  <c:v>28215</c:v>
                </c:pt>
                <c:pt idx="172">
                  <c:v>28244</c:v>
                </c:pt>
                <c:pt idx="173">
                  <c:v>28276</c:v>
                </c:pt>
                <c:pt idx="174">
                  <c:v>28306</c:v>
                </c:pt>
                <c:pt idx="175">
                  <c:v>28335</c:v>
                </c:pt>
                <c:pt idx="176">
                  <c:v>28368</c:v>
                </c:pt>
                <c:pt idx="177">
                  <c:v>28398</c:v>
                </c:pt>
                <c:pt idx="178">
                  <c:v>28429</c:v>
                </c:pt>
                <c:pt idx="179">
                  <c:v>28459</c:v>
                </c:pt>
                <c:pt idx="180">
                  <c:v>28489</c:v>
                </c:pt>
                <c:pt idx="181">
                  <c:v>28521</c:v>
                </c:pt>
                <c:pt idx="182">
                  <c:v>28549</c:v>
                </c:pt>
                <c:pt idx="183">
                  <c:v>28580</c:v>
                </c:pt>
                <c:pt idx="184">
                  <c:v>28608</c:v>
                </c:pt>
                <c:pt idx="185">
                  <c:v>28641</c:v>
                </c:pt>
                <c:pt idx="186">
                  <c:v>28671</c:v>
                </c:pt>
                <c:pt idx="187">
                  <c:v>28702</c:v>
                </c:pt>
                <c:pt idx="188">
                  <c:v>28733</c:v>
                </c:pt>
                <c:pt idx="189">
                  <c:v>28762</c:v>
                </c:pt>
                <c:pt idx="190">
                  <c:v>28794</c:v>
                </c:pt>
                <c:pt idx="191">
                  <c:v>28824</c:v>
                </c:pt>
                <c:pt idx="192">
                  <c:v>28853</c:v>
                </c:pt>
                <c:pt idx="193">
                  <c:v>28886</c:v>
                </c:pt>
                <c:pt idx="194">
                  <c:v>28914</c:v>
                </c:pt>
                <c:pt idx="195">
                  <c:v>28944</c:v>
                </c:pt>
                <c:pt idx="196">
                  <c:v>28975</c:v>
                </c:pt>
                <c:pt idx="197">
                  <c:v>29006</c:v>
                </c:pt>
                <c:pt idx="198">
                  <c:v>29035</c:v>
                </c:pt>
                <c:pt idx="199">
                  <c:v>29067</c:v>
                </c:pt>
                <c:pt idx="200">
                  <c:v>29098</c:v>
                </c:pt>
                <c:pt idx="201">
                  <c:v>29126</c:v>
                </c:pt>
                <c:pt idx="202">
                  <c:v>29159</c:v>
                </c:pt>
                <c:pt idx="203">
                  <c:v>29189</c:v>
                </c:pt>
                <c:pt idx="204">
                  <c:v>29220</c:v>
                </c:pt>
                <c:pt idx="205">
                  <c:v>29251</c:v>
                </c:pt>
                <c:pt idx="206">
                  <c:v>29280</c:v>
                </c:pt>
                <c:pt idx="207">
                  <c:v>29311</c:v>
                </c:pt>
                <c:pt idx="208">
                  <c:v>29341</c:v>
                </c:pt>
                <c:pt idx="209">
                  <c:v>29371</c:v>
                </c:pt>
                <c:pt idx="210">
                  <c:v>29402</c:v>
                </c:pt>
                <c:pt idx="211">
                  <c:v>29433</c:v>
                </c:pt>
                <c:pt idx="212">
                  <c:v>29462</c:v>
                </c:pt>
                <c:pt idx="213">
                  <c:v>29494</c:v>
                </c:pt>
                <c:pt idx="214">
                  <c:v>29525</c:v>
                </c:pt>
                <c:pt idx="215">
                  <c:v>29553</c:v>
                </c:pt>
                <c:pt idx="216">
                  <c:v>29586</c:v>
                </c:pt>
                <c:pt idx="217">
                  <c:v>29616</c:v>
                </c:pt>
                <c:pt idx="218">
                  <c:v>29644</c:v>
                </c:pt>
                <c:pt idx="219">
                  <c:v>29676</c:v>
                </c:pt>
                <c:pt idx="220">
                  <c:v>29706</c:v>
                </c:pt>
                <c:pt idx="221">
                  <c:v>29735</c:v>
                </c:pt>
                <c:pt idx="222">
                  <c:v>29767</c:v>
                </c:pt>
                <c:pt idx="223">
                  <c:v>29798</c:v>
                </c:pt>
                <c:pt idx="224">
                  <c:v>29829</c:v>
                </c:pt>
                <c:pt idx="225">
                  <c:v>29859</c:v>
                </c:pt>
                <c:pt idx="226">
                  <c:v>29889</c:v>
                </c:pt>
                <c:pt idx="227">
                  <c:v>29920</c:v>
                </c:pt>
                <c:pt idx="228">
                  <c:v>29951</c:v>
                </c:pt>
                <c:pt idx="229">
                  <c:v>29980</c:v>
                </c:pt>
                <c:pt idx="230">
                  <c:v>30008</c:v>
                </c:pt>
                <c:pt idx="231">
                  <c:v>30041</c:v>
                </c:pt>
                <c:pt idx="232">
                  <c:v>30071</c:v>
                </c:pt>
                <c:pt idx="233">
                  <c:v>30102</c:v>
                </c:pt>
                <c:pt idx="234">
                  <c:v>30132</c:v>
                </c:pt>
                <c:pt idx="235">
                  <c:v>30162</c:v>
                </c:pt>
                <c:pt idx="236">
                  <c:v>30194</c:v>
                </c:pt>
                <c:pt idx="237">
                  <c:v>30224</c:v>
                </c:pt>
                <c:pt idx="238">
                  <c:v>30253</c:v>
                </c:pt>
                <c:pt idx="239">
                  <c:v>30285</c:v>
                </c:pt>
                <c:pt idx="240">
                  <c:v>30316</c:v>
                </c:pt>
                <c:pt idx="241">
                  <c:v>30347</c:v>
                </c:pt>
                <c:pt idx="242">
                  <c:v>30375</c:v>
                </c:pt>
                <c:pt idx="243">
                  <c:v>30406</c:v>
                </c:pt>
                <c:pt idx="244">
                  <c:v>30435</c:v>
                </c:pt>
                <c:pt idx="245">
                  <c:v>30467</c:v>
                </c:pt>
                <c:pt idx="246">
                  <c:v>30497</c:v>
                </c:pt>
                <c:pt idx="247">
                  <c:v>30526</c:v>
                </c:pt>
                <c:pt idx="248">
                  <c:v>30559</c:v>
                </c:pt>
                <c:pt idx="249">
                  <c:v>30589</c:v>
                </c:pt>
                <c:pt idx="250">
                  <c:v>30620</c:v>
                </c:pt>
                <c:pt idx="251">
                  <c:v>30650</c:v>
                </c:pt>
                <c:pt idx="252">
                  <c:v>30680</c:v>
                </c:pt>
                <c:pt idx="253">
                  <c:v>30712</c:v>
                </c:pt>
                <c:pt idx="254">
                  <c:v>30741</c:v>
                </c:pt>
                <c:pt idx="255">
                  <c:v>30771</c:v>
                </c:pt>
                <c:pt idx="256">
                  <c:v>30802</c:v>
                </c:pt>
                <c:pt idx="257">
                  <c:v>30833</c:v>
                </c:pt>
                <c:pt idx="258">
                  <c:v>30862</c:v>
                </c:pt>
                <c:pt idx="259">
                  <c:v>30894</c:v>
                </c:pt>
                <c:pt idx="260">
                  <c:v>30925</c:v>
                </c:pt>
                <c:pt idx="261">
                  <c:v>30953</c:v>
                </c:pt>
                <c:pt idx="262">
                  <c:v>30986</c:v>
                </c:pt>
                <c:pt idx="263">
                  <c:v>31016</c:v>
                </c:pt>
                <c:pt idx="264">
                  <c:v>31047</c:v>
                </c:pt>
                <c:pt idx="265">
                  <c:v>31078</c:v>
                </c:pt>
                <c:pt idx="266">
                  <c:v>31106</c:v>
                </c:pt>
                <c:pt idx="267">
                  <c:v>31135</c:v>
                </c:pt>
                <c:pt idx="268">
                  <c:v>31167</c:v>
                </c:pt>
                <c:pt idx="269">
                  <c:v>31198</c:v>
                </c:pt>
                <c:pt idx="270">
                  <c:v>31226</c:v>
                </c:pt>
                <c:pt idx="271">
                  <c:v>31259</c:v>
                </c:pt>
                <c:pt idx="272">
                  <c:v>31289</c:v>
                </c:pt>
                <c:pt idx="273">
                  <c:v>31320</c:v>
                </c:pt>
                <c:pt idx="274">
                  <c:v>31351</c:v>
                </c:pt>
                <c:pt idx="275">
                  <c:v>31380</c:v>
                </c:pt>
                <c:pt idx="276">
                  <c:v>31412</c:v>
                </c:pt>
                <c:pt idx="277">
                  <c:v>31443</c:v>
                </c:pt>
                <c:pt idx="278">
                  <c:v>31471</c:v>
                </c:pt>
                <c:pt idx="279">
                  <c:v>31502</c:v>
                </c:pt>
                <c:pt idx="280">
                  <c:v>31532</c:v>
                </c:pt>
                <c:pt idx="281">
                  <c:v>31562</c:v>
                </c:pt>
                <c:pt idx="282">
                  <c:v>31593</c:v>
                </c:pt>
                <c:pt idx="283">
                  <c:v>31624</c:v>
                </c:pt>
                <c:pt idx="284">
                  <c:v>31653</c:v>
                </c:pt>
                <c:pt idx="285">
                  <c:v>31685</c:v>
                </c:pt>
                <c:pt idx="286">
                  <c:v>31716</c:v>
                </c:pt>
                <c:pt idx="287">
                  <c:v>31744</c:v>
                </c:pt>
                <c:pt idx="288">
                  <c:v>31777</c:v>
                </c:pt>
                <c:pt idx="289">
                  <c:v>31807</c:v>
                </c:pt>
                <c:pt idx="290">
                  <c:v>31835</c:v>
                </c:pt>
                <c:pt idx="291">
                  <c:v>31867</c:v>
                </c:pt>
                <c:pt idx="292">
                  <c:v>31897</c:v>
                </c:pt>
                <c:pt idx="293">
                  <c:v>31926</c:v>
                </c:pt>
                <c:pt idx="294">
                  <c:v>31958</c:v>
                </c:pt>
                <c:pt idx="295">
                  <c:v>31989</c:v>
                </c:pt>
                <c:pt idx="296">
                  <c:v>32020</c:v>
                </c:pt>
                <c:pt idx="297">
                  <c:v>32050</c:v>
                </c:pt>
                <c:pt idx="298">
                  <c:v>32080</c:v>
                </c:pt>
                <c:pt idx="299">
                  <c:v>32111</c:v>
                </c:pt>
                <c:pt idx="300">
                  <c:v>32142</c:v>
                </c:pt>
                <c:pt idx="301">
                  <c:v>32171</c:v>
                </c:pt>
                <c:pt idx="302">
                  <c:v>32202</c:v>
                </c:pt>
                <c:pt idx="303">
                  <c:v>32233</c:v>
                </c:pt>
                <c:pt idx="304">
                  <c:v>32262</c:v>
                </c:pt>
                <c:pt idx="305">
                  <c:v>32294</c:v>
                </c:pt>
                <c:pt idx="306">
                  <c:v>32324</c:v>
                </c:pt>
                <c:pt idx="307">
                  <c:v>32353</c:v>
                </c:pt>
                <c:pt idx="308">
                  <c:v>32386</c:v>
                </c:pt>
                <c:pt idx="309">
                  <c:v>32416</c:v>
                </c:pt>
                <c:pt idx="310">
                  <c:v>32447</c:v>
                </c:pt>
                <c:pt idx="311">
                  <c:v>32477</c:v>
                </c:pt>
                <c:pt idx="312">
                  <c:v>32507</c:v>
                </c:pt>
                <c:pt idx="313">
                  <c:v>32539</c:v>
                </c:pt>
                <c:pt idx="314">
                  <c:v>32567</c:v>
                </c:pt>
                <c:pt idx="315">
                  <c:v>32598</c:v>
                </c:pt>
                <c:pt idx="316">
                  <c:v>32626</c:v>
                </c:pt>
                <c:pt idx="317">
                  <c:v>32659</c:v>
                </c:pt>
                <c:pt idx="318">
                  <c:v>32689</c:v>
                </c:pt>
                <c:pt idx="319">
                  <c:v>32720</c:v>
                </c:pt>
                <c:pt idx="320">
                  <c:v>32751</c:v>
                </c:pt>
                <c:pt idx="321">
                  <c:v>32780</c:v>
                </c:pt>
                <c:pt idx="322">
                  <c:v>32812</c:v>
                </c:pt>
                <c:pt idx="323">
                  <c:v>32842</c:v>
                </c:pt>
                <c:pt idx="324">
                  <c:v>32871</c:v>
                </c:pt>
                <c:pt idx="325">
                  <c:v>32904</c:v>
                </c:pt>
                <c:pt idx="326">
                  <c:v>32932</c:v>
                </c:pt>
                <c:pt idx="327">
                  <c:v>32962</c:v>
                </c:pt>
                <c:pt idx="328">
                  <c:v>32993</c:v>
                </c:pt>
                <c:pt idx="329">
                  <c:v>33024</c:v>
                </c:pt>
                <c:pt idx="330">
                  <c:v>33053</c:v>
                </c:pt>
                <c:pt idx="331">
                  <c:v>33085</c:v>
                </c:pt>
                <c:pt idx="332">
                  <c:v>33116</c:v>
                </c:pt>
                <c:pt idx="333">
                  <c:v>33144</c:v>
                </c:pt>
                <c:pt idx="334">
                  <c:v>33177</c:v>
                </c:pt>
                <c:pt idx="335">
                  <c:v>33207</c:v>
                </c:pt>
                <c:pt idx="336">
                  <c:v>33238</c:v>
                </c:pt>
                <c:pt idx="337">
                  <c:v>33269</c:v>
                </c:pt>
                <c:pt idx="338">
                  <c:v>33297</c:v>
                </c:pt>
                <c:pt idx="339">
                  <c:v>33326</c:v>
                </c:pt>
                <c:pt idx="340">
                  <c:v>33358</c:v>
                </c:pt>
                <c:pt idx="341">
                  <c:v>33389</c:v>
                </c:pt>
                <c:pt idx="342">
                  <c:v>33417</c:v>
                </c:pt>
                <c:pt idx="343">
                  <c:v>33450</c:v>
                </c:pt>
                <c:pt idx="344">
                  <c:v>33480</c:v>
                </c:pt>
                <c:pt idx="345">
                  <c:v>33511</c:v>
                </c:pt>
                <c:pt idx="346">
                  <c:v>33542</c:v>
                </c:pt>
                <c:pt idx="347">
                  <c:v>33571</c:v>
                </c:pt>
                <c:pt idx="348">
                  <c:v>33603</c:v>
                </c:pt>
                <c:pt idx="349">
                  <c:v>33634</c:v>
                </c:pt>
                <c:pt idx="350">
                  <c:v>33662</c:v>
                </c:pt>
                <c:pt idx="351">
                  <c:v>33694</c:v>
                </c:pt>
                <c:pt idx="352">
                  <c:v>33724</c:v>
                </c:pt>
                <c:pt idx="353">
                  <c:v>33753</c:v>
                </c:pt>
                <c:pt idx="354">
                  <c:v>33785</c:v>
                </c:pt>
                <c:pt idx="355">
                  <c:v>33816</c:v>
                </c:pt>
                <c:pt idx="356">
                  <c:v>33847</c:v>
                </c:pt>
                <c:pt idx="357">
                  <c:v>33877</c:v>
                </c:pt>
                <c:pt idx="358">
                  <c:v>33907</c:v>
                </c:pt>
                <c:pt idx="359">
                  <c:v>33938</c:v>
                </c:pt>
                <c:pt idx="360">
                  <c:v>33969</c:v>
                </c:pt>
                <c:pt idx="361">
                  <c:v>33998</c:v>
                </c:pt>
                <c:pt idx="362">
                  <c:v>34026</c:v>
                </c:pt>
                <c:pt idx="363">
                  <c:v>34059</c:v>
                </c:pt>
                <c:pt idx="364">
                  <c:v>34089</c:v>
                </c:pt>
                <c:pt idx="365">
                  <c:v>34120</c:v>
                </c:pt>
                <c:pt idx="366">
                  <c:v>34150</c:v>
                </c:pt>
                <c:pt idx="367">
                  <c:v>34180</c:v>
                </c:pt>
                <c:pt idx="368">
                  <c:v>34212</c:v>
                </c:pt>
                <c:pt idx="369">
                  <c:v>34242</c:v>
                </c:pt>
                <c:pt idx="370">
                  <c:v>34271</c:v>
                </c:pt>
                <c:pt idx="371">
                  <c:v>34303</c:v>
                </c:pt>
                <c:pt idx="372">
                  <c:v>34334</c:v>
                </c:pt>
                <c:pt idx="373">
                  <c:v>34365</c:v>
                </c:pt>
                <c:pt idx="374">
                  <c:v>34393</c:v>
                </c:pt>
                <c:pt idx="375">
                  <c:v>34424</c:v>
                </c:pt>
                <c:pt idx="376">
                  <c:v>34453</c:v>
                </c:pt>
                <c:pt idx="377">
                  <c:v>34485</c:v>
                </c:pt>
                <c:pt idx="378">
                  <c:v>34515</c:v>
                </c:pt>
                <c:pt idx="379">
                  <c:v>34544</c:v>
                </c:pt>
                <c:pt idx="380">
                  <c:v>34577</c:v>
                </c:pt>
                <c:pt idx="381">
                  <c:v>34607</c:v>
                </c:pt>
                <c:pt idx="382">
                  <c:v>34638</c:v>
                </c:pt>
                <c:pt idx="383">
                  <c:v>34668</c:v>
                </c:pt>
                <c:pt idx="384">
                  <c:v>34698</c:v>
                </c:pt>
                <c:pt idx="385">
                  <c:v>34730</c:v>
                </c:pt>
                <c:pt idx="386">
                  <c:v>34758</c:v>
                </c:pt>
                <c:pt idx="387">
                  <c:v>34789</c:v>
                </c:pt>
                <c:pt idx="388">
                  <c:v>34817</c:v>
                </c:pt>
                <c:pt idx="389">
                  <c:v>34850</c:v>
                </c:pt>
                <c:pt idx="390">
                  <c:v>34880</c:v>
                </c:pt>
                <c:pt idx="391">
                  <c:v>34911</c:v>
                </c:pt>
                <c:pt idx="392">
                  <c:v>34942</c:v>
                </c:pt>
                <c:pt idx="393">
                  <c:v>34971</c:v>
                </c:pt>
                <c:pt idx="394">
                  <c:v>35003</c:v>
                </c:pt>
                <c:pt idx="395">
                  <c:v>35033</c:v>
                </c:pt>
                <c:pt idx="396">
                  <c:v>35062</c:v>
                </c:pt>
                <c:pt idx="397">
                  <c:v>35095</c:v>
                </c:pt>
                <c:pt idx="398">
                  <c:v>35124</c:v>
                </c:pt>
                <c:pt idx="399">
                  <c:v>35153</c:v>
                </c:pt>
                <c:pt idx="400">
                  <c:v>35185</c:v>
                </c:pt>
                <c:pt idx="401">
                  <c:v>35216</c:v>
                </c:pt>
                <c:pt idx="402">
                  <c:v>35244</c:v>
                </c:pt>
                <c:pt idx="403">
                  <c:v>35277</c:v>
                </c:pt>
                <c:pt idx="404">
                  <c:v>35307</c:v>
                </c:pt>
                <c:pt idx="405">
                  <c:v>35338</c:v>
                </c:pt>
                <c:pt idx="406">
                  <c:v>35369</c:v>
                </c:pt>
                <c:pt idx="407">
                  <c:v>35398</c:v>
                </c:pt>
                <c:pt idx="408">
                  <c:v>35430</c:v>
                </c:pt>
                <c:pt idx="409">
                  <c:v>35461</c:v>
                </c:pt>
                <c:pt idx="410">
                  <c:v>35489</c:v>
                </c:pt>
                <c:pt idx="411">
                  <c:v>35520</c:v>
                </c:pt>
                <c:pt idx="412">
                  <c:v>35550</c:v>
                </c:pt>
                <c:pt idx="413">
                  <c:v>35580</c:v>
                </c:pt>
                <c:pt idx="414">
                  <c:v>35611</c:v>
                </c:pt>
                <c:pt idx="415">
                  <c:v>35642</c:v>
                </c:pt>
                <c:pt idx="416">
                  <c:v>35671</c:v>
                </c:pt>
                <c:pt idx="417">
                  <c:v>35703</c:v>
                </c:pt>
                <c:pt idx="418">
                  <c:v>35734</c:v>
                </c:pt>
                <c:pt idx="419">
                  <c:v>35762</c:v>
                </c:pt>
                <c:pt idx="420">
                  <c:v>35795</c:v>
                </c:pt>
                <c:pt idx="421">
                  <c:v>35825</c:v>
                </c:pt>
                <c:pt idx="422">
                  <c:v>35853</c:v>
                </c:pt>
                <c:pt idx="423">
                  <c:v>35885</c:v>
                </c:pt>
                <c:pt idx="424">
                  <c:v>35915</c:v>
                </c:pt>
                <c:pt idx="425">
                  <c:v>35944</c:v>
                </c:pt>
                <c:pt idx="426">
                  <c:v>35976</c:v>
                </c:pt>
                <c:pt idx="427">
                  <c:v>36007</c:v>
                </c:pt>
                <c:pt idx="428">
                  <c:v>36038</c:v>
                </c:pt>
                <c:pt idx="429">
                  <c:v>36068</c:v>
                </c:pt>
                <c:pt idx="430">
                  <c:v>36098</c:v>
                </c:pt>
                <c:pt idx="431">
                  <c:v>36129</c:v>
                </c:pt>
                <c:pt idx="432">
                  <c:v>36160</c:v>
                </c:pt>
                <c:pt idx="433">
                  <c:v>36189</c:v>
                </c:pt>
                <c:pt idx="434">
                  <c:v>36217</c:v>
                </c:pt>
                <c:pt idx="435">
                  <c:v>36250</c:v>
                </c:pt>
                <c:pt idx="436">
                  <c:v>36280</c:v>
                </c:pt>
                <c:pt idx="437">
                  <c:v>36311</c:v>
                </c:pt>
                <c:pt idx="438">
                  <c:v>36341</c:v>
                </c:pt>
                <c:pt idx="439">
                  <c:v>36371</c:v>
                </c:pt>
                <c:pt idx="440">
                  <c:v>36403</c:v>
                </c:pt>
                <c:pt idx="441">
                  <c:v>36433</c:v>
                </c:pt>
                <c:pt idx="442">
                  <c:v>36462</c:v>
                </c:pt>
                <c:pt idx="443">
                  <c:v>36494</c:v>
                </c:pt>
                <c:pt idx="444">
                  <c:v>36525</c:v>
                </c:pt>
                <c:pt idx="445">
                  <c:v>36556</c:v>
                </c:pt>
                <c:pt idx="446">
                  <c:v>36585</c:v>
                </c:pt>
                <c:pt idx="447">
                  <c:v>36616</c:v>
                </c:pt>
                <c:pt idx="448">
                  <c:v>36644</c:v>
                </c:pt>
                <c:pt idx="449">
                  <c:v>36677</c:v>
                </c:pt>
                <c:pt idx="450">
                  <c:v>36707</c:v>
                </c:pt>
                <c:pt idx="451">
                  <c:v>36738</c:v>
                </c:pt>
                <c:pt idx="452">
                  <c:v>36769</c:v>
                </c:pt>
                <c:pt idx="453">
                  <c:v>36798</c:v>
                </c:pt>
                <c:pt idx="454">
                  <c:v>36830</c:v>
                </c:pt>
                <c:pt idx="455">
                  <c:v>36860</c:v>
                </c:pt>
                <c:pt idx="456">
                  <c:v>36889</c:v>
                </c:pt>
                <c:pt idx="457">
                  <c:v>36922</c:v>
                </c:pt>
                <c:pt idx="458">
                  <c:v>36950</c:v>
                </c:pt>
                <c:pt idx="459">
                  <c:v>36980</c:v>
                </c:pt>
                <c:pt idx="460">
                  <c:v>37011</c:v>
                </c:pt>
                <c:pt idx="461">
                  <c:v>37042</c:v>
                </c:pt>
                <c:pt idx="462">
                  <c:v>37071</c:v>
                </c:pt>
                <c:pt idx="463">
                  <c:v>37103</c:v>
                </c:pt>
                <c:pt idx="464">
                  <c:v>37134</c:v>
                </c:pt>
                <c:pt idx="465">
                  <c:v>37162</c:v>
                </c:pt>
                <c:pt idx="466">
                  <c:v>37195</c:v>
                </c:pt>
                <c:pt idx="467">
                  <c:v>37225</c:v>
                </c:pt>
                <c:pt idx="468">
                  <c:v>37256</c:v>
                </c:pt>
                <c:pt idx="469">
                  <c:v>37287</c:v>
                </c:pt>
                <c:pt idx="470">
                  <c:v>37315</c:v>
                </c:pt>
                <c:pt idx="471">
                  <c:v>37344</c:v>
                </c:pt>
                <c:pt idx="472">
                  <c:v>37376</c:v>
                </c:pt>
                <c:pt idx="473">
                  <c:v>37407</c:v>
                </c:pt>
                <c:pt idx="474">
                  <c:v>37435</c:v>
                </c:pt>
                <c:pt idx="475">
                  <c:v>37468</c:v>
                </c:pt>
                <c:pt idx="476">
                  <c:v>37498</c:v>
                </c:pt>
                <c:pt idx="477">
                  <c:v>37529</c:v>
                </c:pt>
                <c:pt idx="478">
                  <c:v>37560</c:v>
                </c:pt>
                <c:pt idx="479">
                  <c:v>37589</c:v>
                </c:pt>
                <c:pt idx="480">
                  <c:v>37621</c:v>
                </c:pt>
                <c:pt idx="481">
                  <c:v>37652</c:v>
                </c:pt>
                <c:pt idx="482">
                  <c:v>37680</c:v>
                </c:pt>
                <c:pt idx="483">
                  <c:v>37711</c:v>
                </c:pt>
                <c:pt idx="484">
                  <c:v>37741</c:v>
                </c:pt>
                <c:pt idx="485">
                  <c:v>37771</c:v>
                </c:pt>
                <c:pt idx="486">
                  <c:v>37802</c:v>
                </c:pt>
                <c:pt idx="487">
                  <c:v>37833</c:v>
                </c:pt>
                <c:pt idx="488">
                  <c:v>37862</c:v>
                </c:pt>
                <c:pt idx="489">
                  <c:v>37894</c:v>
                </c:pt>
                <c:pt idx="490">
                  <c:v>37925</c:v>
                </c:pt>
                <c:pt idx="491">
                  <c:v>37953</c:v>
                </c:pt>
                <c:pt idx="492">
                  <c:v>37986</c:v>
                </c:pt>
                <c:pt idx="493">
                  <c:v>38016</c:v>
                </c:pt>
                <c:pt idx="494">
                  <c:v>38044</c:v>
                </c:pt>
                <c:pt idx="495">
                  <c:v>38077</c:v>
                </c:pt>
                <c:pt idx="496">
                  <c:v>38107</c:v>
                </c:pt>
                <c:pt idx="497">
                  <c:v>38138</c:v>
                </c:pt>
                <c:pt idx="498">
                  <c:v>38168</c:v>
                </c:pt>
                <c:pt idx="499">
                  <c:v>38198</c:v>
                </c:pt>
                <c:pt idx="500">
                  <c:v>38230</c:v>
                </c:pt>
                <c:pt idx="501">
                  <c:v>38260</c:v>
                </c:pt>
                <c:pt idx="502">
                  <c:v>38289</c:v>
                </c:pt>
                <c:pt idx="503">
                  <c:v>38321</c:v>
                </c:pt>
                <c:pt idx="504">
                  <c:v>38352</c:v>
                </c:pt>
                <c:pt idx="505">
                  <c:v>38383</c:v>
                </c:pt>
                <c:pt idx="506">
                  <c:v>38411</c:v>
                </c:pt>
                <c:pt idx="507">
                  <c:v>38442</c:v>
                </c:pt>
                <c:pt idx="508">
                  <c:v>38471</c:v>
                </c:pt>
                <c:pt idx="509">
                  <c:v>38503</c:v>
                </c:pt>
                <c:pt idx="510">
                  <c:v>38533</c:v>
                </c:pt>
                <c:pt idx="511">
                  <c:v>38562</c:v>
                </c:pt>
                <c:pt idx="512">
                  <c:v>38595</c:v>
                </c:pt>
                <c:pt idx="513">
                  <c:v>38625</c:v>
                </c:pt>
                <c:pt idx="514">
                  <c:v>38656</c:v>
                </c:pt>
                <c:pt idx="515">
                  <c:v>38686</c:v>
                </c:pt>
                <c:pt idx="516">
                  <c:v>38716</c:v>
                </c:pt>
                <c:pt idx="517">
                  <c:v>38748</c:v>
                </c:pt>
                <c:pt idx="518">
                  <c:v>38776</c:v>
                </c:pt>
                <c:pt idx="519">
                  <c:v>38807</c:v>
                </c:pt>
                <c:pt idx="520">
                  <c:v>38835</c:v>
                </c:pt>
                <c:pt idx="521">
                  <c:v>38868</c:v>
                </c:pt>
                <c:pt idx="522">
                  <c:v>38898</c:v>
                </c:pt>
                <c:pt idx="523">
                  <c:v>38929</c:v>
                </c:pt>
                <c:pt idx="524">
                  <c:v>38960</c:v>
                </c:pt>
                <c:pt idx="525">
                  <c:v>38989</c:v>
                </c:pt>
                <c:pt idx="526">
                  <c:v>39021</c:v>
                </c:pt>
                <c:pt idx="527">
                  <c:v>39051</c:v>
                </c:pt>
                <c:pt idx="528">
                  <c:v>39080</c:v>
                </c:pt>
                <c:pt idx="529">
                  <c:v>39113</c:v>
                </c:pt>
                <c:pt idx="530">
                  <c:v>39141</c:v>
                </c:pt>
                <c:pt idx="531">
                  <c:v>39171</c:v>
                </c:pt>
                <c:pt idx="532">
                  <c:v>39202</c:v>
                </c:pt>
                <c:pt idx="533">
                  <c:v>39233</c:v>
                </c:pt>
                <c:pt idx="534">
                  <c:v>39262</c:v>
                </c:pt>
                <c:pt idx="535">
                  <c:v>39294</c:v>
                </c:pt>
                <c:pt idx="536">
                  <c:v>39325</c:v>
                </c:pt>
                <c:pt idx="537">
                  <c:v>39353</c:v>
                </c:pt>
                <c:pt idx="538">
                  <c:v>39386</c:v>
                </c:pt>
                <c:pt idx="539">
                  <c:v>39416</c:v>
                </c:pt>
                <c:pt idx="540">
                  <c:v>39447</c:v>
                </c:pt>
                <c:pt idx="541">
                  <c:v>39478</c:v>
                </c:pt>
                <c:pt idx="542">
                  <c:v>39507</c:v>
                </c:pt>
                <c:pt idx="543">
                  <c:v>39538</c:v>
                </c:pt>
                <c:pt idx="544">
                  <c:v>39568</c:v>
                </c:pt>
                <c:pt idx="545">
                  <c:v>39598</c:v>
                </c:pt>
                <c:pt idx="546">
                  <c:v>39629</c:v>
                </c:pt>
                <c:pt idx="547">
                  <c:v>39660</c:v>
                </c:pt>
                <c:pt idx="548">
                  <c:v>39689</c:v>
                </c:pt>
                <c:pt idx="549">
                  <c:v>39721</c:v>
                </c:pt>
                <c:pt idx="550">
                  <c:v>39752</c:v>
                </c:pt>
                <c:pt idx="551">
                  <c:v>39780</c:v>
                </c:pt>
                <c:pt idx="552">
                  <c:v>39813</c:v>
                </c:pt>
                <c:pt idx="553">
                  <c:v>39843</c:v>
                </c:pt>
                <c:pt idx="554">
                  <c:v>39871</c:v>
                </c:pt>
                <c:pt idx="555">
                  <c:v>39903</c:v>
                </c:pt>
                <c:pt idx="556">
                  <c:v>39933</c:v>
                </c:pt>
                <c:pt idx="557">
                  <c:v>39962</c:v>
                </c:pt>
                <c:pt idx="558">
                  <c:v>39994</c:v>
                </c:pt>
                <c:pt idx="559">
                  <c:v>40025</c:v>
                </c:pt>
                <c:pt idx="560">
                  <c:v>40056</c:v>
                </c:pt>
                <c:pt idx="561">
                  <c:v>40086</c:v>
                </c:pt>
                <c:pt idx="562">
                  <c:v>40116</c:v>
                </c:pt>
                <c:pt idx="563">
                  <c:v>40147</c:v>
                </c:pt>
                <c:pt idx="564">
                  <c:v>40178</c:v>
                </c:pt>
                <c:pt idx="565">
                  <c:v>40207</c:v>
                </c:pt>
                <c:pt idx="566">
                  <c:v>40235</c:v>
                </c:pt>
                <c:pt idx="567">
                  <c:v>40268</c:v>
                </c:pt>
                <c:pt idx="568">
                  <c:v>40298</c:v>
                </c:pt>
                <c:pt idx="569">
                  <c:v>40329</c:v>
                </c:pt>
                <c:pt idx="570">
                  <c:v>40359</c:v>
                </c:pt>
                <c:pt idx="571">
                  <c:v>40389</c:v>
                </c:pt>
                <c:pt idx="572">
                  <c:v>40421</c:v>
                </c:pt>
                <c:pt idx="573">
                  <c:v>40451</c:v>
                </c:pt>
                <c:pt idx="574">
                  <c:v>40480</c:v>
                </c:pt>
                <c:pt idx="575">
                  <c:v>40512</c:v>
                </c:pt>
                <c:pt idx="576">
                  <c:v>40543</c:v>
                </c:pt>
                <c:pt idx="577">
                  <c:v>40574</c:v>
                </c:pt>
                <c:pt idx="578">
                  <c:v>40602</c:v>
                </c:pt>
                <c:pt idx="579">
                  <c:v>40633</c:v>
                </c:pt>
                <c:pt idx="580">
                  <c:v>40662</c:v>
                </c:pt>
                <c:pt idx="581">
                  <c:v>40694</c:v>
                </c:pt>
                <c:pt idx="582">
                  <c:v>40724</c:v>
                </c:pt>
                <c:pt idx="583">
                  <c:v>40753</c:v>
                </c:pt>
                <c:pt idx="584">
                  <c:v>40786</c:v>
                </c:pt>
                <c:pt idx="585">
                  <c:v>40816</c:v>
                </c:pt>
                <c:pt idx="586">
                  <c:v>40847</c:v>
                </c:pt>
                <c:pt idx="587">
                  <c:v>40877</c:v>
                </c:pt>
                <c:pt idx="588">
                  <c:v>40907</c:v>
                </c:pt>
                <c:pt idx="589">
                  <c:v>40939</c:v>
                </c:pt>
                <c:pt idx="590">
                  <c:v>40968</c:v>
                </c:pt>
                <c:pt idx="591">
                  <c:v>40998</c:v>
                </c:pt>
                <c:pt idx="592">
                  <c:v>41029</c:v>
                </c:pt>
                <c:pt idx="593">
                  <c:v>41060</c:v>
                </c:pt>
                <c:pt idx="594">
                  <c:v>41089</c:v>
                </c:pt>
                <c:pt idx="595">
                  <c:v>41121</c:v>
                </c:pt>
                <c:pt idx="596">
                  <c:v>41152</c:v>
                </c:pt>
                <c:pt idx="597">
                  <c:v>41180</c:v>
                </c:pt>
                <c:pt idx="598">
                  <c:v>41213</c:v>
                </c:pt>
                <c:pt idx="599">
                  <c:v>41243</c:v>
                </c:pt>
                <c:pt idx="600">
                  <c:v>41274</c:v>
                </c:pt>
                <c:pt idx="601">
                  <c:v>41305</c:v>
                </c:pt>
                <c:pt idx="602">
                  <c:v>41333</c:v>
                </c:pt>
                <c:pt idx="603">
                  <c:v>41362</c:v>
                </c:pt>
                <c:pt idx="604">
                  <c:v>41394</c:v>
                </c:pt>
                <c:pt idx="605">
                  <c:v>41425</c:v>
                </c:pt>
                <c:pt idx="606">
                  <c:v>41453</c:v>
                </c:pt>
                <c:pt idx="607">
                  <c:v>41486</c:v>
                </c:pt>
                <c:pt idx="608">
                  <c:v>41516</c:v>
                </c:pt>
                <c:pt idx="609">
                  <c:v>41547</c:v>
                </c:pt>
                <c:pt idx="610">
                  <c:v>41578</c:v>
                </c:pt>
                <c:pt idx="611">
                  <c:v>41607</c:v>
                </c:pt>
                <c:pt idx="612">
                  <c:v>41639</c:v>
                </c:pt>
                <c:pt idx="613">
                  <c:v>41670</c:v>
                </c:pt>
                <c:pt idx="614">
                  <c:v>41698</c:v>
                </c:pt>
                <c:pt idx="615">
                  <c:v>41729</c:v>
                </c:pt>
                <c:pt idx="616">
                  <c:v>41759</c:v>
                </c:pt>
                <c:pt idx="617">
                  <c:v>41789</c:v>
                </c:pt>
                <c:pt idx="618">
                  <c:v>41820</c:v>
                </c:pt>
                <c:pt idx="619">
                  <c:v>41851</c:v>
                </c:pt>
                <c:pt idx="620">
                  <c:v>41880</c:v>
                </c:pt>
                <c:pt idx="621">
                  <c:v>41912</c:v>
                </c:pt>
                <c:pt idx="622">
                  <c:v>41943</c:v>
                </c:pt>
                <c:pt idx="623">
                  <c:v>41971</c:v>
                </c:pt>
                <c:pt idx="624">
                  <c:v>42004</c:v>
                </c:pt>
                <c:pt idx="625">
                  <c:v>42034</c:v>
                </c:pt>
                <c:pt idx="626">
                  <c:v>42062</c:v>
                </c:pt>
                <c:pt idx="627">
                  <c:v>42094</c:v>
                </c:pt>
                <c:pt idx="628">
                  <c:v>42124</c:v>
                </c:pt>
                <c:pt idx="629">
                  <c:v>42153</c:v>
                </c:pt>
                <c:pt idx="630">
                  <c:v>42185</c:v>
                </c:pt>
              </c:numCache>
            </c:numRef>
          </c:cat>
          <c:val>
            <c:numRef>
              <c:f>Лист1!$B$2:$B$15720</c:f>
              <c:numCache>
                <c:formatCode>Основной</c:formatCode>
                <c:ptCount val="15719"/>
                <c:pt idx="0">
                  <c:v>3.8519999999999999</c:v>
                </c:pt>
                <c:pt idx="1">
                  <c:v>3.8719999999999999</c:v>
                </c:pt>
                <c:pt idx="2">
                  <c:v>3.9420000000000002</c:v>
                </c:pt>
                <c:pt idx="3">
                  <c:v>3.952</c:v>
                </c:pt>
                <c:pt idx="4">
                  <c:v>3.952</c:v>
                </c:pt>
                <c:pt idx="5">
                  <c:v>3.9620000000000002</c:v>
                </c:pt>
                <c:pt idx="6">
                  <c:v>4.0019999999999998</c:v>
                </c:pt>
                <c:pt idx="7">
                  <c:v>4.0019999999999998</c:v>
                </c:pt>
                <c:pt idx="8">
                  <c:v>4.0220000000000002</c:v>
                </c:pt>
                <c:pt idx="9">
                  <c:v>4.0720000000000001</c:v>
                </c:pt>
                <c:pt idx="10">
                  <c:v>4.1520000000000001</c:v>
                </c:pt>
                <c:pt idx="11">
                  <c:v>4.0819999999999999</c:v>
                </c:pt>
                <c:pt idx="12">
                  <c:v>4.1420000000000003</c:v>
                </c:pt>
                <c:pt idx="13">
                  <c:v>4.1520000000000001</c:v>
                </c:pt>
                <c:pt idx="14">
                  <c:v>4.1820000000000004</c:v>
                </c:pt>
                <c:pt idx="15">
                  <c:v>4.2320000000000002</c:v>
                </c:pt>
                <c:pt idx="16">
                  <c:v>4.2220000000000004</c:v>
                </c:pt>
                <c:pt idx="17">
                  <c:v>4.1920000000000002</c:v>
                </c:pt>
                <c:pt idx="18">
                  <c:v>4.1520000000000001</c:v>
                </c:pt>
                <c:pt idx="19">
                  <c:v>4.1920000000000002</c:v>
                </c:pt>
                <c:pt idx="20">
                  <c:v>4.2119999999999997</c:v>
                </c:pt>
                <c:pt idx="21">
                  <c:v>4.1820000000000004</c:v>
                </c:pt>
                <c:pt idx="22">
                  <c:v>4.1619999999999999</c:v>
                </c:pt>
                <c:pt idx="23">
                  <c:v>4.202</c:v>
                </c:pt>
                <c:pt idx="24">
                  <c:v>4.2119999999999997</c:v>
                </c:pt>
                <c:pt idx="25">
                  <c:v>4.1920000000000002</c:v>
                </c:pt>
                <c:pt idx="26">
                  <c:v>4.2220000000000004</c:v>
                </c:pt>
                <c:pt idx="27">
                  <c:v>4.202</c:v>
                </c:pt>
                <c:pt idx="28">
                  <c:v>4.2119999999999997</c:v>
                </c:pt>
                <c:pt idx="29">
                  <c:v>4.2320000000000002</c:v>
                </c:pt>
                <c:pt idx="30">
                  <c:v>4.202</c:v>
                </c:pt>
                <c:pt idx="31">
                  <c:v>4.2220000000000004</c:v>
                </c:pt>
                <c:pt idx="32">
                  <c:v>4.2720000000000002</c:v>
                </c:pt>
                <c:pt idx="33">
                  <c:v>4.3520000000000003</c:v>
                </c:pt>
                <c:pt idx="34">
                  <c:v>4.4119999999999999</c:v>
                </c:pt>
                <c:pt idx="35">
                  <c:v>4.4820000000000002</c:v>
                </c:pt>
                <c:pt idx="36">
                  <c:v>4.6520000000000001</c:v>
                </c:pt>
                <c:pt idx="37">
                  <c:v>4.6920000000000002</c:v>
                </c:pt>
                <c:pt idx="38">
                  <c:v>5.0220000000000002</c:v>
                </c:pt>
                <c:pt idx="39">
                  <c:v>4.7119999999999997</c:v>
                </c:pt>
                <c:pt idx="40">
                  <c:v>4.7919999999999998</c:v>
                </c:pt>
                <c:pt idx="41">
                  <c:v>4.8019999999999996</c:v>
                </c:pt>
                <c:pt idx="42">
                  <c:v>4.9720000000000004</c:v>
                </c:pt>
                <c:pt idx="43">
                  <c:v>5.0519999999999996</c:v>
                </c:pt>
                <c:pt idx="44">
                  <c:v>5.3620000000000001</c:v>
                </c:pt>
                <c:pt idx="45">
                  <c:v>5.0220000000000002</c:v>
                </c:pt>
                <c:pt idx="46">
                  <c:v>4.9720000000000004</c:v>
                </c:pt>
                <c:pt idx="47">
                  <c:v>5.1219999999999999</c:v>
                </c:pt>
                <c:pt idx="48">
                  <c:v>4.6420000000000003</c:v>
                </c:pt>
                <c:pt idx="49">
                  <c:v>4.5220000000000002</c:v>
                </c:pt>
                <c:pt idx="50">
                  <c:v>4.7220000000000004</c:v>
                </c:pt>
                <c:pt idx="51">
                  <c:v>4.5019999999999998</c:v>
                </c:pt>
                <c:pt idx="52">
                  <c:v>4.782</c:v>
                </c:pt>
                <c:pt idx="53">
                  <c:v>4.8120000000000003</c:v>
                </c:pt>
                <c:pt idx="54">
                  <c:v>5.2220000000000004</c:v>
                </c:pt>
                <c:pt idx="55">
                  <c:v>5.1619999999999999</c:v>
                </c:pt>
                <c:pt idx="56">
                  <c:v>5.2720000000000002</c:v>
                </c:pt>
                <c:pt idx="57">
                  <c:v>5.3120000000000003</c:v>
                </c:pt>
                <c:pt idx="58">
                  <c:v>5.6420000000000003</c:v>
                </c:pt>
                <c:pt idx="59">
                  <c:v>5.742</c:v>
                </c:pt>
                <c:pt idx="60">
                  <c:v>5.702</c:v>
                </c:pt>
                <c:pt idx="61">
                  <c:v>5.5419999999999998</c:v>
                </c:pt>
                <c:pt idx="62">
                  <c:v>5.5620000000000003</c:v>
                </c:pt>
                <c:pt idx="63">
                  <c:v>5.7619999999999996</c:v>
                </c:pt>
                <c:pt idx="64">
                  <c:v>5.742</c:v>
                </c:pt>
                <c:pt idx="65">
                  <c:v>5.8620000000000001</c:v>
                </c:pt>
                <c:pt idx="66">
                  <c:v>5.6420000000000003</c:v>
                </c:pt>
                <c:pt idx="67">
                  <c:v>5.3920000000000003</c:v>
                </c:pt>
                <c:pt idx="68">
                  <c:v>5.4219999999999997</c:v>
                </c:pt>
                <c:pt idx="69">
                  <c:v>5.492</c:v>
                </c:pt>
                <c:pt idx="70">
                  <c:v>5.6120000000000001</c:v>
                </c:pt>
                <c:pt idx="71">
                  <c:v>5.782</c:v>
                </c:pt>
                <c:pt idx="72">
                  <c:v>6.1619999999999999</c:v>
                </c:pt>
                <c:pt idx="73">
                  <c:v>6.1920000000000002</c:v>
                </c:pt>
                <c:pt idx="74">
                  <c:v>6.2619999999999996</c:v>
                </c:pt>
                <c:pt idx="75">
                  <c:v>6.3019999999999996</c:v>
                </c:pt>
                <c:pt idx="76">
                  <c:v>6.202</c:v>
                </c:pt>
                <c:pt idx="77">
                  <c:v>6.5620000000000003</c:v>
                </c:pt>
                <c:pt idx="78">
                  <c:v>6.7320000000000002</c:v>
                </c:pt>
                <c:pt idx="79">
                  <c:v>6.6619999999999999</c:v>
                </c:pt>
                <c:pt idx="80">
                  <c:v>6.8319999999999999</c:v>
                </c:pt>
                <c:pt idx="81">
                  <c:v>7.5119999999999996</c:v>
                </c:pt>
                <c:pt idx="82">
                  <c:v>6.9420000000000002</c:v>
                </c:pt>
                <c:pt idx="83">
                  <c:v>7.2919999999999998</c:v>
                </c:pt>
                <c:pt idx="84">
                  <c:v>7.8819999999999997</c:v>
                </c:pt>
                <c:pt idx="85">
                  <c:v>7.7519999999999998</c:v>
                </c:pt>
                <c:pt idx="86">
                  <c:v>6.9020000000000001</c:v>
                </c:pt>
                <c:pt idx="87">
                  <c:v>7.0819999999999999</c:v>
                </c:pt>
                <c:pt idx="88">
                  <c:v>7.8220000000000001</c:v>
                </c:pt>
                <c:pt idx="89">
                  <c:v>7.952</c:v>
                </c:pt>
                <c:pt idx="90">
                  <c:v>7.6820000000000004</c:v>
                </c:pt>
                <c:pt idx="91">
                  <c:v>7.3819999999999997</c:v>
                </c:pt>
                <c:pt idx="92">
                  <c:v>7.492</c:v>
                </c:pt>
                <c:pt idx="93">
                  <c:v>7.2919999999999998</c:v>
                </c:pt>
                <c:pt idx="94">
                  <c:v>7.3319999999999999</c:v>
                </c:pt>
                <c:pt idx="95">
                  <c:v>6.492</c:v>
                </c:pt>
                <c:pt idx="96">
                  <c:v>6.5019999999999998</c:v>
                </c:pt>
                <c:pt idx="97">
                  <c:v>6.0919999999999996</c:v>
                </c:pt>
                <c:pt idx="98">
                  <c:v>6.1420000000000003</c:v>
                </c:pt>
                <c:pt idx="99">
                  <c:v>5.532</c:v>
                </c:pt>
                <c:pt idx="100">
                  <c:v>6.0819999999999999</c:v>
                </c:pt>
                <c:pt idx="101">
                  <c:v>6.3819999999999997</c:v>
                </c:pt>
                <c:pt idx="102">
                  <c:v>6.702</c:v>
                </c:pt>
                <c:pt idx="103">
                  <c:v>6.8520000000000003</c:v>
                </c:pt>
                <c:pt idx="104">
                  <c:v>6.282</c:v>
                </c:pt>
                <c:pt idx="105">
                  <c:v>6.0019999999999998</c:v>
                </c:pt>
                <c:pt idx="106">
                  <c:v>5.8719999999999999</c:v>
                </c:pt>
                <c:pt idx="107">
                  <c:v>5.9320000000000004</c:v>
                </c:pt>
                <c:pt idx="108">
                  <c:v>5.8920000000000003</c:v>
                </c:pt>
                <c:pt idx="109">
                  <c:v>6.0919999999999996</c:v>
                </c:pt>
                <c:pt idx="110">
                  <c:v>6.0419999999999998</c:v>
                </c:pt>
                <c:pt idx="111">
                  <c:v>6.1219999999999999</c:v>
                </c:pt>
                <c:pt idx="112">
                  <c:v>6.1420000000000003</c:v>
                </c:pt>
                <c:pt idx="113">
                  <c:v>6.0519999999999996</c:v>
                </c:pt>
                <c:pt idx="114">
                  <c:v>6.1520000000000001</c:v>
                </c:pt>
                <c:pt idx="115">
                  <c:v>6.1219999999999999</c:v>
                </c:pt>
                <c:pt idx="116">
                  <c:v>6.4219999999999997</c:v>
                </c:pt>
                <c:pt idx="117">
                  <c:v>6.5419999999999998</c:v>
                </c:pt>
                <c:pt idx="118">
                  <c:v>6.4119999999999999</c:v>
                </c:pt>
                <c:pt idx="119">
                  <c:v>6.282</c:v>
                </c:pt>
                <c:pt idx="120">
                  <c:v>6.4119999999999999</c:v>
                </c:pt>
                <c:pt idx="121">
                  <c:v>6.5419999999999998</c:v>
                </c:pt>
                <c:pt idx="122">
                  <c:v>6.6420000000000003</c:v>
                </c:pt>
                <c:pt idx="123">
                  <c:v>6.7320000000000002</c:v>
                </c:pt>
                <c:pt idx="124">
                  <c:v>6.702</c:v>
                </c:pt>
                <c:pt idx="125">
                  <c:v>6.9320000000000004</c:v>
                </c:pt>
                <c:pt idx="126">
                  <c:v>6.9420000000000002</c:v>
                </c:pt>
                <c:pt idx="127">
                  <c:v>7.4320000000000004</c:v>
                </c:pt>
                <c:pt idx="128">
                  <c:v>7.2519999999999998</c:v>
                </c:pt>
                <c:pt idx="129">
                  <c:v>6.9020000000000001</c:v>
                </c:pt>
                <c:pt idx="130">
                  <c:v>6.7119999999999997</c:v>
                </c:pt>
                <c:pt idx="131">
                  <c:v>6.6920000000000002</c:v>
                </c:pt>
                <c:pt idx="132">
                  <c:v>6.9020000000000001</c:v>
                </c:pt>
                <c:pt idx="133">
                  <c:v>7.0019999999999998</c:v>
                </c:pt>
                <c:pt idx="134">
                  <c:v>7.0119999999999996</c:v>
                </c:pt>
                <c:pt idx="135">
                  <c:v>7.4119999999999999</c:v>
                </c:pt>
                <c:pt idx="136">
                  <c:v>7.6619999999999999</c:v>
                </c:pt>
                <c:pt idx="137">
                  <c:v>7.5220000000000002</c:v>
                </c:pt>
                <c:pt idx="138">
                  <c:v>7.6420000000000003</c:v>
                </c:pt>
                <c:pt idx="139">
                  <c:v>7.8920000000000003</c:v>
                </c:pt>
                <c:pt idx="140">
                  <c:v>8.1120000000000001</c:v>
                </c:pt>
                <c:pt idx="141">
                  <c:v>7.9420000000000002</c:v>
                </c:pt>
                <c:pt idx="142">
                  <c:v>7.7919999999999998</c:v>
                </c:pt>
                <c:pt idx="143">
                  <c:v>7.6420000000000003</c:v>
                </c:pt>
                <c:pt idx="144">
                  <c:v>7.4020000000000001</c:v>
                </c:pt>
                <c:pt idx="145">
                  <c:v>7.532</c:v>
                </c:pt>
                <c:pt idx="146">
                  <c:v>7.4619999999999997</c:v>
                </c:pt>
                <c:pt idx="147">
                  <c:v>8.0120000000000005</c:v>
                </c:pt>
                <c:pt idx="148">
                  <c:v>8.3119999999999994</c:v>
                </c:pt>
                <c:pt idx="149">
                  <c:v>8.0419999999999998</c:v>
                </c:pt>
                <c:pt idx="150">
                  <c:v>7.9619999999999997</c:v>
                </c:pt>
                <c:pt idx="151">
                  <c:v>8.202</c:v>
                </c:pt>
                <c:pt idx="152">
                  <c:v>8.282</c:v>
                </c:pt>
                <c:pt idx="153">
                  <c:v>8.4819999999999993</c:v>
                </c:pt>
                <c:pt idx="154">
                  <c:v>7.9119999999999999</c:v>
                </c:pt>
                <c:pt idx="155">
                  <c:v>8.1419999999999995</c:v>
                </c:pt>
                <c:pt idx="156">
                  <c:v>7.7619999999999996</c:v>
                </c:pt>
                <c:pt idx="157">
                  <c:v>7.8019999999999996</c:v>
                </c:pt>
                <c:pt idx="158">
                  <c:v>7.7720000000000002</c:v>
                </c:pt>
                <c:pt idx="159">
                  <c:v>7.6619999999999999</c:v>
                </c:pt>
                <c:pt idx="160">
                  <c:v>7.6719999999999997</c:v>
                </c:pt>
                <c:pt idx="161">
                  <c:v>7.9619999999999997</c:v>
                </c:pt>
                <c:pt idx="162">
                  <c:v>7.8620000000000001</c:v>
                </c:pt>
                <c:pt idx="163">
                  <c:v>7.8620000000000001</c:v>
                </c:pt>
                <c:pt idx="164">
                  <c:v>7.6619999999999999</c:v>
                </c:pt>
                <c:pt idx="165">
                  <c:v>7.5519999999999996</c:v>
                </c:pt>
                <c:pt idx="166">
                  <c:v>7.4219999999999997</c:v>
                </c:pt>
                <c:pt idx="167">
                  <c:v>7.0119999999999996</c:v>
                </c:pt>
                <c:pt idx="168">
                  <c:v>6.8120000000000003</c:v>
                </c:pt>
                <c:pt idx="169">
                  <c:v>7.4020000000000001</c:v>
                </c:pt>
                <c:pt idx="170">
                  <c:v>7.8019999999999996</c:v>
                </c:pt>
                <c:pt idx="171">
                  <c:v>7.4219999999999997</c:v>
                </c:pt>
                <c:pt idx="172">
                  <c:v>7.452</c:v>
                </c:pt>
                <c:pt idx="173">
                  <c:v>7.3819999999999997</c:v>
                </c:pt>
                <c:pt idx="174">
                  <c:v>7.202</c:v>
                </c:pt>
                <c:pt idx="175">
                  <c:v>7.4219999999999997</c:v>
                </c:pt>
                <c:pt idx="176">
                  <c:v>7.1120000000000001</c:v>
                </c:pt>
                <c:pt idx="177">
                  <c:v>7.4119999999999999</c:v>
                </c:pt>
                <c:pt idx="178">
                  <c:v>7.6219999999999999</c:v>
                </c:pt>
                <c:pt idx="179">
                  <c:v>7.5519999999999996</c:v>
                </c:pt>
                <c:pt idx="180">
                  <c:v>7.782</c:v>
                </c:pt>
                <c:pt idx="181">
                  <c:v>7.9420000000000002</c:v>
                </c:pt>
                <c:pt idx="182">
                  <c:v>8.0419999999999998</c:v>
                </c:pt>
                <c:pt idx="183">
                  <c:v>8.1519999999999992</c:v>
                </c:pt>
                <c:pt idx="184">
                  <c:v>8.2420000000000009</c:v>
                </c:pt>
                <c:pt idx="185">
                  <c:v>8.4220000000000006</c:v>
                </c:pt>
                <c:pt idx="186">
                  <c:v>8.6219999999999999</c:v>
                </c:pt>
                <c:pt idx="187">
                  <c:v>8.5619999999999994</c:v>
                </c:pt>
                <c:pt idx="188">
                  <c:v>8.3919999999999995</c:v>
                </c:pt>
                <c:pt idx="189">
                  <c:v>8.5619999999999994</c:v>
                </c:pt>
                <c:pt idx="190">
                  <c:v>8.9619999999999997</c:v>
                </c:pt>
                <c:pt idx="191">
                  <c:v>8.8620000000000001</c:v>
                </c:pt>
                <c:pt idx="192">
                  <c:v>9.1519999999999992</c:v>
                </c:pt>
                <c:pt idx="193">
                  <c:v>8.952</c:v>
                </c:pt>
                <c:pt idx="194">
                  <c:v>9.1720000000000006</c:v>
                </c:pt>
                <c:pt idx="195">
                  <c:v>9.1120000000000001</c:v>
                </c:pt>
                <c:pt idx="196">
                  <c:v>9.3520000000000003</c:v>
                </c:pt>
                <c:pt idx="197">
                  <c:v>9.0619999999999994</c:v>
                </c:pt>
                <c:pt idx="198">
                  <c:v>8.8119999999999994</c:v>
                </c:pt>
                <c:pt idx="199">
                  <c:v>9.0120000000000005</c:v>
                </c:pt>
                <c:pt idx="200">
                  <c:v>9.2420000000000009</c:v>
                </c:pt>
                <c:pt idx="201">
                  <c:v>9.4420000000000002</c:v>
                </c:pt>
                <c:pt idx="202">
                  <c:v>10.722</c:v>
                </c:pt>
                <c:pt idx="203">
                  <c:v>10.382</c:v>
                </c:pt>
                <c:pt idx="204">
                  <c:v>10.332000000000001</c:v>
                </c:pt>
                <c:pt idx="205">
                  <c:v>11.132</c:v>
                </c:pt>
                <c:pt idx="206">
                  <c:v>12.722</c:v>
                </c:pt>
                <c:pt idx="207">
                  <c:v>12.641999999999999</c:v>
                </c:pt>
                <c:pt idx="208">
                  <c:v>10.762</c:v>
                </c:pt>
                <c:pt idx="209">
                  <c:v>10.252000000000001</c:v>
                </c:pt>
                <c:pt idx="210">
                  <c:v>10.092000000000001</c:v>
                </c:pt>
                <c:pt idx="211">
                  <c:v>10.762</c:v>
                </c:pt>
                <c:pt idx="212">
                  <c:v>11.552</c:v>
                </c:pt>
                <c:pt idx="213">
                  <c:v>11.862</c:v>
                </c:pt>
                <c:pt idx="214">
                  <c:v>12.462</c:v>
                </c:pt>
                <c:pt idx="215">
                  <c:v>12.722</c:v>
                </c:pt>
                <c:pt idx="216">
                  <c:v>12.432</c:v>
                </c:pt>
                <c:pt idx="217">
                  <c:v>12.682</c:v>
                </c:pt>
                <c:pt idx="218">
                  <c:v>13.432</c:v>
                </c:pt>
                <c:pt idx="219">
                  <c:v>13.132</c:v>
                </c:pt>
                <c:pt idx="220">
                  <c:v>14.112</c:v>
                </c:pt>
                <c:pt idx="221">
                  <c:v>13.502000000000001</c:v>
                </c:pt>
                <c:pt idx="222">
                  <c:v>13.862</c:v>
                </c:pt>
                <c:pt idx="223">
                  <c:v>14.672000000000001</c:v>
                </c:pt>
                <c:pt idx="224">
                  <c:v>15.412000000000001</c:v>
                </c:pt>
                <c:pt idx="225">
                  <c:v>15.842000000000001</c:v>
                </c:pt>
                <c:pt idx="226">
                  <c:v>14.632</c:v>
                </c:pt>
                <c:pt idx="227">
                  <c:v>13.132</c:v>
                </c:pt>
                <c:pt idx="228">
                  <c:v>13.981999999999999</c:v>
                </c:pt>
                <c:pt idx="229">
                  <c:v>14.141999999999999</c:v>
                </c:pt>
                <c:pt idx="230">
                  <c:v>14.032</c:v>
                </c:pt>
                <c:pt idx="231">
                  <c:v>14.182</c:v>
                </c:pt>
                <c:pt idx="232">
                  <c:v>13.872</c:v>
                </c:pt>
                <c:pt idx="233">
                  <c:v>13.712</c:v>
                </c:pt>
                <c:pt idx="234">
                  <c:v>14.442</c:v>
                </c:pt>
                <c:pt idx="235">
                  <c:v>13.682</c:v>
                </c:pt>
                <c:pt idx="236">
                  <c:v>12.811999999999999</c:v>
                </c:pt>
                <c:pt idx="237">
                  <c:v>11.731999999999999</c:v>
                </c:pt>
                <c:pt idx="238">
                  <c:v>10.712</c:v>
                </c:pt>
                <c:pt idx="239">
                  <c:v>10.792</c:v>
                </c:pt>
                <c:pt idx="240">
                  <c:v>10.388999999999999</c:v>
                </c:pt>
                <c:pt idx="241">
                  <c:v>10.802</c:v>
                </c:pt>
                <c:pt idx="242">
                  <c:v>10.272</c:v>
                </c:pt>
                <c:pt idx="243">
                  <c:v>10.622</c:v>
                </c:pt>
                <c:pt idx="244">
                  <c:v>10.272</c:v>
                </c:pt>
                <c:pt idx="245">
                  <c:v>10.801</c:v>
                </c:pt>
                <c:pt idx="246">
                  <c:v>10.898999999999999</c:v>
                </c:pt>
                <c:pt idx="247">
                  <c:v>11.763999999999999</c:v>
                </c:pt>
                <c:pt idx="248">
                  <c:v>11.94</c:v>
                </c:pt>
                <c:pt idx="249">
                  <c:v>11.39</c:v>
                </c:pt>
                <c:pt idx="250">
                  <c:v>11.717000000000001</c:v>
                </c:pt>
                <c:pt idx="251">
                  <c:v>11.589</c:v>
                </c:pt>
                <c:pt idx="252">
                  <c:v>11.801</c:v>
                </c:pt>
                <c:pt idx="253">
                  <c:v>11.641999999999999</c:v>
                </c:pt>
                <c:pt idx="254">
                  <c:v>12.055</c:v>
                </c:pt>
                <c:pt idx="255">
                  <c:v>12.471</c:v>
                </c:pt>
                <c:pt idx="256">
                  <c:v>12.798</c:v>
                </c:pt>
                <c:pt idx="257">
                  <c:v>13.804</c:v>
                </c:pt>
                <c:pt idx="258">
                  <c:v>13.839</c:v>
                </c:pt>
                <c:pt idx="259">
                  <c:v>12.867000000000001</c:v>
                </c:pt>
                <c:pt idx="260">
                  <c:v>12.771000000000001</c:v>
                </c:pt>
                <c:pt idx="261">
                  <c:v>12.430999999999999</c:v>
                </c:pt>
                <c:pt idx="262">
                  <c:v>11.741</c:v>
                </c:pt>
                <c:pt idx="263">
                  <c:v>11.528</c:v>
                </c:pt>
                <c:pt idx="264">
                  <c:v>11.513999999999999</c:v>
                </c:pt>
                <c:pt idx="265">
                  <c:v>11.173</c:v>
                </c:pt>
                <c:pt idx="266">
                  <c:v>11.891</c:v>
                </c:pt>
                <c:pt idx="267">
                  <c:v>11.647</c:v>
                </c:pt>
                <c:pt idx="268">
                  <c:v>11.385</c:v>
                </c:pt>
                <c:pt idx="269">
                  <c:v>10.263999999999999</c:v>
                </c:pt>
                <c:pt idx="270">
                  <c:v>10.179</c:v>
                </c:pt>
                <c:pt idx="271">
                  <c:v>10.51</c:v>
                </c:pt>
                <c:pt idx="272">
                  <c:v>10.266999999999999</c:v>
                </c:pt>
                <c:pt idx="273">
                  <c:v>10.273</c:v>
                </c:pt>
                <c:pt idx="274">
                  <c:v>9.94</c:v>
                </c:pt>
                <c:pt idx="275">
                  <c:v>9.56</c:v>
                </c:pt>
                <c:pt idx="276">
                  <c:v>8.9860000000000007</c:v>
                </c:pt>
                <c:pt idx="277">
                  <c:v>9.0489999999999995</c:v>
                </c:pt>
                <c:pt idx="278">
                  <c:v>8.1340000000000003</c:v>
                </c:pt>
                <c:pt idx="279">
                  <c:v>7.3440000000000003</c:v>
                </c:pt>
                <c:pt idx="280">
                  <c:v>7.335</c:v>
                </c:pt>
                <c:pt idx="281">
                  <c:v>8.0510000000000002</c:v>
                </c:pt>
                <c:pt idx="282">
                  <c:v>7.3209999999999997</c:v>
                </c:pt>
                <c:pt idx="283">
                  <c:v>7.2750000000000004</c:v>
                </c:pt>
                <c:pt idx="284">
                  <c:v>6.9189999999999996</c:v>
                </c:pt>
                <c:pt idx="285">
                  <c:v>7.4210000000000003</c:v>
                </c:pt>
                <c:pt idx="286">
                  <c:v>7.3209999999999997</c:v>
                </c:pt>
                <c:pt idx="287">
                  <c:v>7.1360000000000001</c:v>
                </c:pt>
                <c:pt idx="288">
                  <c:v>7.2229999999999999</c:v>
                </c:pt>
                <c:pt idx="289">
                  <c:v>7.1779999999999999</c:v>
                </c:pt>
                <c:pt idx="290">
                  <c:v>7.1589999999999998</c:v>
                </c:pt>
                <c:pt idx="291">
                  <c:v>7.5369999999999999</c:v>
                </c:pt>
                <c:pt idx="292">
                  <c:v>8.1790000000000003</c:v>
                </c:pt>
                <c:pt idx="293">
                  <c:v>8.4629999999999992</c:v>
                </c:pt>
                <c:pt idx="294">
                  <c:v>8.3670000000000009</c:v>
                </c:pt>
                <c:pt idx="295">
                  <c:v>8.6519999999999992</c:v>
                </c:pt>
                <c:pt idx="296">
                  <c:v>8.9670000000000005</c:v>
                </c:pt>
                <c:pt idx="297">
                  <c:v>9.5869999999999997</c:v>
                </c:pt>
                <c:pt idx="298">
                  <c:v>8.875</c:v>
                </c:pt>
                <c:pt idx="299">
                  <c:v>8.9719999999999995</c:v>
                </c:pt>
                <c:pt idx="300">
                  <c:v>8.859</c:v>
                </c:pt>
                <c:pt idx="301">
                  <c:v>8.2560000000000002</c:v>
                </c:pt>
                <c:pt idx="302">
                  <c:v>8.1489999999999991</c:v>
                </c:pt>
                <c:pt idx="303">
                  <c:v>8.5419999999999998</c:v>
                </c:pt>
                <c:pt idx="304">
                  <c:v>8.8889999999999993</c:v>
                </c:pt>
                <c:pt idx="305">
                  <c:v>9.1509999999999998</c:v>
                </c:pt>
                <c:pt idx="306">
                  <c:v>8.8729999999999993</c:v>
                </c:pt>
                <c:pt idx="307">
                  <c:v>9.1050000000000004</c:v>
                </c:pt>
                <c:pt idx="308">
                  <c:v>9.2360000000000007</c:v>
                </c:pt>
                <c:pt idx="309">
                  <c:v>8.9350000000000005</c:v>
                </c:pt>
                <c:pt idx="310">
                  <c:v>8.6440000000000001</c:v>
                </c:pt>
                <c:pt idx="311">
                  <c:v>9.0540000000000003</c:v>
                </c:pt>
                <c:pt idx="312">
                  <c:v>9.1370000000000005</c:v>
                </c:pt>
                <c:pt idx="313">
                  <c:v>8.98</c:v>
                </c:pt>
                <c:pt idx="314">
                  <c:v>9.2949999999999999</c:v>
                </c:pt>
                <c:pt idx="315">
                  <c:v>9.2750000000000004</c:v>
                </c:pt>
                <c:pt idx="316">
                  <c:v>9.0530000000000008</c:v>
                </c:pt>
                <c:pt idx="317">
                  <c:v>8.6</c:v>
                </c:pt>
                <c:pt idx="318">
                  <c:v>8.077</c:v>
                </c:pt>
                <c:pt idx="319">
                  <c:v>7.8040000000000003</c:v>
                </c:pt>
                <c:pt idx="320">
                  <c:v>8.2509999999999994</c:v>
                </c:pt>
                <c:pt idx="321">
                  <c:v>8.2859999999999996</c:v>
                </c:pt>
                <c:pt idx="322">
                  <c:v>7.9089999999999998</c:v>
                </c:pt>
                <c:pt idx="323">
                  <c:v>7.8259999999999996</c:v>
                </c:pt>
                <c:pt idx="324">
                  <c:v>7.9349999999999996</c:v>
                </c:pt>
                <c:pt idx="325">
                  <c:v>8.4179999999999993</c:v>
                </c:pt>
                <c:pt idx="326">
                  <c:v>8.5150000000000006</c:v>
                </c:pt>
                <c:pt idx="327">
                  <c:v>8.6280000000000001</c:v>
                </c:pt>
                <c:pt idx="328">
                  <c:v>9.0220000000000002</c:v>
                </c:pt>
                <c:pt idx="329">
                  <c:v>8.5990000000000002</c:v>
                </c:pt>
                <c:pt idx="330">
                  <c:v>8.4120000000000008</c:v>
                </c:pt>
                <c:pt idx="331">
                  <c:v>8.3409999999999993</c:v>
                </c:pt>
                <c:pt idx="332">
                  <c:v>8.8460000000000001</c:v>
                </c:pt>
                <c:pt idx="333">
                  <c:v>8.7949999999999999</c:v>
                </c:pt>
                <c:pt idx="334">
                  <c:v>8.6170000000000009</c:v>
                </c:pt>
                <c:pt idx="335">
                  <c:v>8.2520000000000007</c:v>
                </c:pt>
                <c:pt idx="336">
                  <c:v>8.0670000000000002</c:v>
                </c:pt>
                <c:pt idx="337">
                  <c:v>8.0069999999999997</c:v>
                </c:pt>
                <c:pt idx="338">
                  <c:v>8.0329999999999995</c:v>
                </c:pt>
                <c:pt idx="339">
                  <c:v>8.0609999999999999</c:v>
                </c:pt>
                <c:pt idx="340">
                  <c:v>8.0129999999999999</c:v>
                </c:pt>
                <c:pt idx="341">
                  <c:v>8.0589999999999993</c:v>
                </c:pt>
                <c:pt idx="342">
                  <c:v>8.2270000000000003</c:v>
                </c:pt>
                <c:pt idx="343">
                  <c:v>8.1470000000000002</c:v>
                </c:pt>
                <c:pt idx="344">
                  <c:v>7.8159999999999998</c:v>
                </c:pt>
                <c:pt idx="345">
                  <c:v>7.4450000000000003</c:v>
                </c:pt>
                <c:pt idx="346">
                  <c:v>7.46</c:v>
                </c:pt>
                <c:pt idx="347">
                  <c:v>7.3760000000000003</c:v>
                </c:pt>
                <c:pt idx="348">
                  <c:v>6.6989999999999998</c:v>
                </c:pt>
                <c:pt idx="349">
                  <c:v>7.274</c:v>
                </c:pt>
                <c:pt idx="350">
                  <c:v>7.25</c:v>
                </c:pt>
                <c:pt idx="351">
                  <c:v>7.5279999999999996</c:v>
                </c:pt>
                <c:pt idx="352">
                  <c:v>7.5830000000000002</c:v>
                </c:pt>
                <c:pt idx="353">
                  <c:v>7.3179999999999996</c:v>
                </c:pt>
                <c:pt idx="354">
                  <c:v>7.1210000000000004</c:v>
                </c:pt>
                <c:pt idx="355">
                  <c:v>6.7089999999999996</c:v>
                </c:pt>
                <c:pt idx="356">
                  <c:v>6.6040000000000001</c:v>
                </c:pt>
                <c:pt idx="357">
                  <c:v>6.3540000000000001</c:v>
                </c:pt>
                <c:pt idx="358">
                  <c:v>6.7889999999999997</c:v>
                </c:pt>
                <c:pt idx="359">
                  <c:v>6.9370000000000003</c:v>
                </c:pt>
                <c:pt idx="360">
                  <c:v>6.6859999999999999</c:v>
                </c:pt>
                <c:pt idx="361">
                  <c:v>6.359</c:v>
                </c:pt>
                <c:pt idx="362">
                  <c:v>6.02</c:v>
                </c:pt>
                <c:pt idx="363">
                  <c:v>6.024</c:v>
                </c:pt>
                <c:pt idx="364">
                  <c:v>6.0090000000000003</c:v>
                </c:pt>
                <c:pt idx="365">
                  <c:v>6.149</c:v>
                </c:pt>
                <c:pt idx="366">
                  <c:v>5.7759999999999998</c:v>
                </c:pt>
                <c:pt idx="367">
                  <c:v>5.8070000000000004</c:v>
                </c:pt>
                <c:pt idx="368">
                  <c:v>5.4480000000000004</c:v>
                </c:pt>
                <c:pt idx="369">
                  <c:v>5.3819999999999997</c:v>
                </c:pt>
                <c:pt idx="370">
                  <c:v>5.4269999999999996</c:v>
                </c:pt>
                <c:pt idx="371">
                  <c:v>5.819</c:v>
                </c:pt>
                <c:pt idx="372">
                  <c:v>5.7939999999999996</c:v>
                </c:pt>
                <c:pt idx="373">
                  <c:v>5.6420000000000003</c:v>
                </c:pt>
                <c:pt idx="374">
                  <c:v>6.1289999999999996</c:v>
                </c:pt>
                <c:pt idx="375">
                  <c:v>6.7380000000000004</c:v>
                </c:pt>
                <c:pt idx="376">
                  <c:v>7.0419999999999998</c:v>
                </c:pt>
                <c:pt idx="377">
                  <c:v>7.1470000000000002</c:v>
                </c:pt>
                <c:pt idx="378">
                  <c:v>7.32</c:v>
                </c:pt>
                <c:pt idx="379">
                  <c:v>7.1109999999999998</c:v>
                </c:pt>
                <c:pt idx="380">
                  <c:v>7.173</c:v>
                </c:pt>
                <c:pt idx="381">
                  <c:v>7.6029999999999998</c:v>
                </c:pt>
                <c:pt idx="382">
                  <c:v>7.8070000000000004</c:v>
                </c:pt>
                <c:pt idx="383">
                  <c:v>7.9059999999999997</c:v>
                </c:pt>
                <c:pt idx="384">
                  <c:v>7.8220000000000001</c:v>
                </c:pt>
                <c:pt idx="385">
                  <c:v>7.5810000000000004</c:v>
                </c:pt>
                <c:pt idx="386">
                  <c:v>7.2009999999999996</c:v>
                </c:pt>
                <c:pt idx="387">
                  <c:v>7.1959999999999997</c:v>
                </c:pt>
                <c:pt idx="388">
                  <c:v>7.0549999999999997</c:v>
                </c:pt>
                <c:pt idx="389">
                  <c:v>6.2839999999999998</c:v>
                </c:pt>
                <c:pt idx="390">
                  <c:v>6.2030000000000003</c:v>
                </c:pt>
                <c:pt idx="391">
                  <c:v>6.4260000000000002</c:v>
                </c:pt>
                <c:pt idx="392">
                  <c:v>6.2839999999999998</c:v>
                </c:pt>
                <c:pt idx="393">
                  <c:v>6.1820000000000004</c:v>
                </c:pt>
                <c:pt idx="394">
                  <c:v>6.02</c:v>
                </c:pt>
                <c:pt idx="395">
                  <c:v>5.7409999999999997</c:v>
                </c:pt>
                <c:pt idx="396">
                  <c:v>5.5720000000000001</c:v>
                </c:pt>
                <c:pt idx="397">
                  <c:v>5.58</c:v>
                </c:pt>
                <c:pt idx="398">
                  <c:v>6.0979999999999999</c:v>
                </c:pt>
                <c:pt idx="399">
                  <c:v>6.327</c:v>
                </c:pt>
                <c:pt idx="400">
                  <c:v>6.67</c:v>
                </c:pt>
                <c:pt idx="401">
                  <c:v>6.8520000000000003</c:v>
                </c:pt>
                <c:pt idx="402">
                  <c:v>6.7110000000000003</c:v>
                </c:pt>
                <c:pt idx="403">
                  <c:v>6.7939999999999996</c:v>
                </c:pt>
                <c:pt idx="404">
                  <c:v>6.9429999999999996</c:v>
                </c:pt>
                <c:pt idx="405">
                  <c:v>6.7030000000000003</c:v>
                </c:pt>
                <c:pt idx="406">
                  <c:v>6.3390000000000004</c:v>
                </c:pt>
                <c:pt idx="407">
                  <c:v>6.0439999999999996</c:v>
                </c:pt>
                <c:pt idx="408">
                  <c:v>6.4180000000000001</c:v>
                </c:pt>
                <c:pt idx="409">
                  <c:v>6.4939999999999998</c:v>
                </c:pt>
                <c:pt idx="410">
                  <c:v>6.5519999999999996</c:v>
                </c:pt>
                <c:pt idx="411">
                  <c:v>6.9029999999999996</c:v>
                </c:pt>
                <c:pt idx="412">
                  <c:v>6.718</c:v>
                </c:pt>
                <c:pt idx="413">
                  <c:v>6.6589999999999998</c:v>
                </c:pt>
                <c:pt idx="414">
                  <c:v>6.5</c:v>
                </c:pt>
                <c:pt idx="415">
                  <c:v>6.0110000000000001</c:v>
                </c:pt>
                <c:pt idx="416">
                  <c:v>6.3390000000000004</c:v>
                </c:pt>
                <c:pt idx="417">
                  <c:v>6.1029999999999998</c:v>
                </c:pt>
                <c:pt idx="418">
                  <c:v>5.8310000000000004</c:v>
                </c:pt>
                <c:pt idx="419">
                  <c:v>5.8739999999999997</c:v>
                </c:pt>
                <c:pt idx="420">
                  <c:v>5.742</c:v>
                </c:pt>
                <c:pt idx="421">
                  <c:v>5.5049999999999999</c:v>
                </c:pt>
                <c:pt idx="422">
                  <c:v>5.6219999999999999</c:v>
                </c:pt>
                <c:pt idx="423">
                  <c:v>5.6539999999999999</c:v>
                </c:pt>
                <c:pt idx="424">
                  <c:v>5.6710000000000003</c:v>
                </c:pt>
                <c:pt idx="425">
                  <c:v>5.5519999999999996</c:v>
                </c:pt>
                <c:pt idx="426">
                  <c:v>5.4459999999999997</c:v>
                </c:pt>
                <c:pt idx="427">
                  <c:v>5.4939999999999998</c:v>
                </c:pt>
                <c:pt idx="428">
                  <c:v>4.976</c:v>
                </c:pt>
                <c:pt idx="429">
                  <c:v>4.42</c:v>
                </c:pt>
                <c:pt idx="430">
                  <c:v>4.6050000000000004</c:v>
                </c:pt>
                <c:pt idx="431">
                  <c:v>4.7140000000000004</c:v>
                </c:pt>
                <c:pt idx="432">
                  <c:v>4.6479999999999997</c:v>
                </c:pt>
                <c:pt idx="433">
                  <c:v>4.6509999999999998</c:v>
                </c:pt>
                <c:pt idx="434">
                  <c:v>5.2869999999999999</c:v>
                </c:pt>
                <c:pt idx="435">
                  <c:v>5.242</c:v>
                </c:pt>
                <c:pt idx="436">
                  <c:v>5.3479999999999999</c:v>
                </c:pt>
                <c:pt idx="437">
                  <c:v>5.6219999999999999</c:v>
                </c:pt>
                <c:pt idx="438">
                  <c:v>5.78</c:v>
                </c:pt>
                <c:pt idx="439">
                  <c:v>5.9029999999999996</c:v>
                </c:pt>
                <c:pt idx="440">
                  <c:v>5.97</c:v>
                </c:pt>
                <c:pt idx="441">
                  <c:v>5.8769999999999998</c:v>
                </c:pt>
                <c:pt idx="442">
                  <c:v>6.024</c:v>
                </c:pt>
                <c:pt idx="443">
                  <c:v>6.1909999999999998</c:v>
                </c:pt>
                <c:pt idx="444">
                  <c:v>6.4420000000000002</c:v>
                </c:pt>
                <c:pt idx="445">
                  <c:v>6.665</c:v>
                </c:pt>
                <c:pt idx="446">
                  <c:v>6.4089999999999998</c:v>
                </c:pt>
                <c:pt idx="447">
                  <c:v>6.0039999999999996</c:v>
                </c:pt>
                <c:pt idx="448">
                  <c:v>6.2119999999999997</c:v>
                </c:pt>
                <c:pt idx="449">
                  <c:v>6.2720000000000002</c:v>
                </c:pt>
                <c:pt idx="450">
                  <c:v>6.0309999999999997</c:v>
                </c:pt>
                <c:pt idx="451">
                  <c:v>6.0309999999999997</c:v>
                </c:pt>
                <c:pt idx="452">
                  <c:v>5.7249999999999996</c:v>
                </c:pt>
                <c:pt idx="453">
                  <c:v>5.8019999999999996</c:v>
                </c:pt>
                <c:pt idx="454">
                  <c:v>5.7510000000000003</c:v>
                </c:pt>
                <c:pt idx="455">
                  <c:v>5.468</c:v>
                </c:pt>
                <c:pt idx="456">
                  <c:v>5.1120000000000001</c:v>
                </c:pt>
                <c:pt idx="457">
                  <c:v>5.1139999999999999</c:v>
                </c:pt>
                <c:pt idx="458">
                  <c:v>4.8959999999999999</c:v>
                </c:pt>
                <c:pt idx="459">
                  <c:v>4.9169999999999998</c:v>
                </c:pt>
                <c:pt idx="460">
                  <c:v>5.3380000000000001</c:v>
                </c:pt>
                <c:pt idx="461">
                  <c:v>5.3810000000000002</c:v>
                </c:pt>
                <c:pt idx="462">
                  <c:v>5.4119999999999999</c:v>
                </c:pt>
                <c:pt idx="463">
                  <c:v>5.0540000000000003</c:v>
                </c:pt>
                <c:pt idx="464">
                  <c:v>4.8319999999999999</c:v>
                </c:pt>
                <c:pt idx="465">
                  <c:v>4.5880000000000001</c:v>
                </c:pt>
                <c:pt idx="466">
                  <c:v>4.2320000000000002</c:v>
                </c:pt>
                <c:pt idx="467">
                  <c:v>4.7519999999999998</c:v>
                </c:pt>
                <c:pt idx="468">
                  <c:v>5.0510000000000002</c:v>
                </c:pt>
                <c:pt idx="469">
                  <c:v>5.0330000000000004</c:v>
                </c:pt>
                <c:pt idx="470">
                  <c:v>4.8769999999999998</c:v>
                </c:pt>
                <c:pt idx="471">
                  <c:v>5.3959999999999999</c:v>
                </c:pt>
                <c:pt idx="472">
                  <c:v>5.0846999999999998</c:v>
                </c:pt>
                <c:pt idx="473">
                  <c:v>5.0427</c:v>
                </c:pt>
                <c:pt idx="474">
                  <c:v>4.7965</c:v>
                </c:pt>
                <c:pt idx="475">
                  <c:v>4.4588000000000001</c:v>
                </c:pt>
                <c:pt idx="476">
                  <c:v>4.1409000000000002</c:v>
                </c:pt>
                <c:pt idx="477">
                  <c:v>3.5941999999999998</c:v>
                </c:pt>
                <c:pt idx="478">
                  <c:v>3.8925000000000001</c:v>
                </c:pt>
                <c:pt idx="479">
                  <c:v>4.2051999999999996</c:v>
                </c:pt>
                <c:pt idx="480">
                  <c:v>3.8159999999999998</c:v>
                </c:pt>
                <c:pt idx="481">
                  <c:v>3.9624999999999999</c:v>
                </c:pt>
                <c:pt idx="482">
                  <c:v>3.6897000000000002</c:v>
                </c:pt>
                <c:pt idx="483">
                  <c:v>3.7959999999999998</c:v>
                </c:pt>
                <c:pt idx="484">
                  <c:v>3.8359000000000001</c:v>
                </c:pt>
                <c:pt idx="485">
                  <c:v>3.3698999999999999</c:v>
                </c:pt>
                <c:pt idx="486">
                  <c:v>3.5133000000000001</c:v>
                </c:pt>
                <c:pt idx="487">
                  <c:v>4.4055</c:v>
                </c:pt>
                <c:pt idx="488">
                  <c:v>4.4635999999999996</c:v>
                </c:pt>
                <c:pt idx="489">
                  <c:v>3.9376000000000002</c:v>
                </c:pt>
                <c:pt idx="490">
                  <c:v>4.2927</c:v>
                </c:pt>
                <c:pt idx="491">
                  <c:v>4.3315999999999999</c:v>
                </c:pt>
                <c:pt idx="492">
                  <c:v>4.2454999999999998</c:v>
                </c:pt>
                <c:pt idx="493">
                  <c:v>4.1318999999999999</c:v>
                </c:pt>
                <c:pt idx="494">
                  <c:v>3.9710999999999999</c:v>
                </c:pt>
                <c:pt idx="495">
                  <c:v>3.8348</c:v>
                </c:pt>
                <c:pt idx="496">
                  <c:v>4.5053000000000001</c:v>
                </c:pt>
                <c:pt idx="497">
                  <c:v>4.6467999999999998</c:v>
                </c:pt>
                <c:pt idx="498">
                  <c:v>4.5805999999999996</c:v>
                </c:pt>
                <c:pt idx="499">
                  <c:v>4.4747000000000003</c:v>
                </c:pt>
                <c:pt idx="500">
                  <c:v>4.1166999999999998</c:v>
                </c:pt>
                <c:pt idx="501">
                  <c:v>4.1193999999999997</c:v>
                </c:pt>
                <c:pt idx="502">
                  <c:v>4.0235000000000003</c:v>
                </c:pt>
                <c:pt idx="503">
                  <c:v>4.3491999999999997</c:v>
                </c:pt>
                <c:pt idx="504">
                  <c:v>4.2182000000000004</c:v>
                </c:pt>
                <c:pt idx="505">
                  <c:v>4.1280000000000001</c:v>
                </c:pt>
                <c:pt idx="506">
                  <c:v>4.3765999999999998</c:v>
                </c:pt>
                <c:pt idx="507">
                  <c:v>4.4814999999999996</c:v>
                </c:pt>
                <c:pt idx="508">
                  <c:v>4.1976000000000004</c:v>
                </c:pt>
                <c:pt idx="509">
                  <c:v>3.9809999999999999</c:v>
                </c:pt>
                <c:pt idx="510">
                  <c:v>3.9129999999999998</c:v>
                </c:pt>
                <c:pt idx="511">
                  <c:v>4.2759999999999998</c:v>
                </c:pt>
                <c:pt idx="512">
                  <c:v>4.0137</c:v>
                </c:pt>
                <c:pt idx="513">
                  <c:v>4.3239999999999998</c:v>
                </c:pt>
                <c:pt idx="514">
                  <c:v>4.5506000000000002</c:v>
                </c:pt>
                <c:pt idx="515">
                  <c:v>4.484</c:v>
                </c:pt>
                <c:pt idx="516">
                  <c:v>4.3910999999999998</c:v>
                </c:pt>
                <c:pt idx="517">
                  <c:v>4.5152000000000001</c:v>
                </c:pt>
                <c:pt idx="518">
                  <c:v>4.5510000000000002</c:v>
                </c:pt>
                <c:pt idx="519">
                  <c:v>4.8472</c:v>
                </c:pt>
                <c:pt idx="520">
                  <c:v>5.0505000000000004</c:v>
                </c:pt>
                <c:pt idx="521">
                  <c:v>5.1185999999999998</c:v>
                </c:pt>
                <c:pt idx="522">
                  <c:v>5.1364000000000001</c:v>
                </c:pt>
                <c:pt idx="523">
                  <c:v>4.9794</c:v>
                </c:pt>
                <c:pt idx="524">
                  <c:v>4.7257999999999996</c:v>
                </c:pt>
                <c:pt idx="525">
                  <c:v>4.6276000000000002</c:v>
                </c:pt>
                <c:pt idx="526">
                  <c:v>4.5980999999999996</c:v>
                </c:pt>
                <c:pt idx="527">
                  <c:v>4.4581</c:v>
                </c:pt>
                <c:pt idx="528">
                  <c:v>4.7022000000000004</c:v>
                </c:pt>
                <c:pt idx="529">
                  <c:v>4.8079999999999998</c:v>
                </c:pt>
                <c:pt idx="530">
                  <c:v>4.5656999999999996</c:v>
                </c:pt>
                <c:pt idx="531">
                  <c:v>4.6443000000000003</c:v>
                </c:pt>
                <c:pt idx="532">
                  <c:v>4.6222000000000003</c:v>
                </c:pt>
                <c:pt idx="533">
                  <c:v>4.8879000000000001</c:v>
                </c:pt>
                <c:pt idx="534">
                  <c:v>5.0244</c:v>
                </c:pt>
                <c:pt idx="535">
                  <c:v>4.7388000000000003</c:v>
                </c:pt>
                <c:pt idx="536">
                  <c:v>4.5292000000000003</c:v>
                </c:pt>
                <c:pt idx="537">
                  <c:v>4.5865</c:v>
                </c:pt>
                <c:pt idx="538">
                  <c:v>4.4707999999999997</c:v>
                </c:pt>
                <c:pt idx="539">
                  <c:v>3.9379</c:v>
                </c:pt>
                <c:pt idx="540">
                  <c:v>4.0232000000000001</c:v>
                </c:pt>
                <c:pt idx="541">
                  <c:v>3.5931000000000002</c:v>
                </c:pt>
                <c:pt idx="542">
                  <c:v>3.5091999999999999</c:v>
                </c:pt>
                <c:pt idx="543">
                  <c:v>3.4096000000000002</c:v>
                </c:pt>
                <c:pt idx="544">
                  <c:v>3.7279</c:v>
                </c:pt>
                <c:pt idx="545">
                  <c:v>4.0594999999999999</c:v>
                </c:pt>
                <c:pt idx="546">
                  <c:v>3.9689999999999999</c:v>
                </c:pt>
                <c:pt idx="547">
                  <c:v>3.9462000000000002</c:v>
                </c:pt>
                <c:pt idx="548">
                  <c:v>3.8115999999999999</c:v>
                </c:pt>
                <c:pt idx="549">
                  <c:v>3.8233999999999999</c:v>
                </c:pt>
                <c:pt idx="550">
                  <c:v>3.9529999999999998</c:v>
                </c:pt>
                <c:pt idx="551">
                  <c:v>2.92</c:v>
                </c:pt>
                <c:pt idx="552">
                  <c:v>2.2122999999999999</c:v>
                </c:pt>
                <c:pt idx="553">
                  <c:v>2.8403</c:v>
                </c:pt>
                <c:pt idx="554">
                  <c:v>3.0131000000000001</c:v>
                </c:pt>
                <c:pt idx="555">
                  <c:v>2.6629</c:v>
                </c:pt>
                <c:pt idx="556">
                  <c:v>3.1187</c:v>
                </c:pt>
                <c:pt idx="557">
                  <c:v>3.4594</c:v>
                </c:pt>
                <c:pt idx="558">
                  <c:v>3.5326</c:v>
                </c:pt>
                <c:pt idx="559">
                  <c:v>3.4796</c:v>
                </c:pt>
                <c:pt idx="560">
                  <c:v>3.3975</c:v>
                </c:pt>
                <c:pt idx="561">
                  <c:v>3.3052999999999999</c:v>
                </c:pt>
                <c:pt idx="562">
                  <c:v>3.3828</c:v>
                </c:pt>
                <c:pt idx="563">
                  <c:v>3.1978</c:v>
                </c:pt>
                <c:pt idx="564">
                  <c:v>3.8368000000000002</c:v>
                </c:pt>
                <c:pt idx="565">
                  <c:v>3.5844</c:v>
                </c:pt>
                <c:pt idx="566">
                  <c:v>3.6116999999999999</c:v>
                </c:pt>
                <c:pt idx="567">
                  <c:v>3.8256999999999999</c:v>
                </c:pt>
                <c:pt idx="568">
                  <c:v>3.6532</c:v>
                </c:pt>
                <c:pt idx="569">
                  <c:v>3.2848000000000002</c:v>
                </c:pt>
                <c:pt idx="570">
                  <c:v>2.9310999999999998</c:v>
                </c:pt>
                <c:pt idx="571">
                  <c:v>2.9051999999999998</c:v>
                </c:pt>
                <c:pt idx="572">
                  <c:v>2.4683000000000002</c:v>
                </c:pt>
                <c:pt idx="573">
                  <c:v>2.5097999999999998</c:v>
                </c:pt>
                <c:pt idx="574">
                  <c:v>2.5992999999999999</c:v>
                </c:pt>
                <c:pt idx="575">
                  <c:v>2.7968000000000002</c:v>
                </c:pt>
                <c:pt idx="576">
                  <c:v>3.2934999999999999</c:v>
                </c:pt>
                <c:pt idx="577">
                  <c:v>3.3704000000000001</c:v>
                </c:pt>
                <c:pt idx="578">
                  <c:v>3.4272</c:v>
                </c:pt>
                <c:pt idx="579">
                  <c:v>3.4702999999999999</c:v>
                </c:pt>
                <c:pt idx="580">
                  <c:v>3.2863000000000002</c:v>
                </c:pt>
                <c:pt idx="581">
                  <c:v>3.0607000000000002</c:v>
                </c:pt>
                <c:pt idx="582">
                  <c:v>3.16</c:v>
                </c:pt>
                <c:pt idx="583">
                  <c:v>2.7961</c:v>
                </c:pt>
                <c:pt idx="584">
                  <c:v>2.2233999999999998</c:v>
                </c:pt>
                <c:pt idx="585">
                  <c:v>1.9154</c:v>
                </c:pt>
                <c:pt idx="586">
                  <c:v>2.1133000000000002</c:v>
                </c:pt>
                <c:pt idx="587">
                  <c:v>2.0680000000000001</c:v>
                </c:pt>
                <c:pt idx="588">
                  <c:v>1.8762000000000001</c:v>
                </c:pt>
                <c:pt idx="589">
                  <c:v>1.7970999999999999</c:v>
                </c:pt>
                <c:pt idx="590">
                  <c:v>1.9704999999999999</c:v>
                </c:pt>
                <c:pt idx="591">
                  <c:v>2.2088000000000001</c:v>
                </c:pt>
                <c:pt idx="592">
                  <c:v>1.9137</c:v>
                </c:pt>
                <c:pt idx="593">
                  <c:v>1.5578000000000001</c:v>
                </c:pt>
                <c:pt idx="594">
                  <c:v>1.6449</c:v>
                </c:pt>
                <c:pt idx="595">
                  <c:v>1.4679</c:v>
                </c:pt>
                <c:pt idx="596">
                  <c:v>1.5484</c:v>
                </c:pt>
                <c:pt idx="597">
                  <c:v>1.6335</c:v>
                </c:pt>
                <c:pt idx="598">
                  <c:v>1.6900999999999999</c:v>
                </c:pt>
                <c:pt idx="599">
                  <c:v>1.6155999999999999</c:v>
                </c:pt>
                <c:pt idx="600">
                  <c:v>1.7574000000000001</c:v>
                </c:pt>
                <c:pt idx="601">
                  <c:v>1.9849000000000001</c:v>
                </c:pt>
                <c:pt idx="602">
                  <c:v>1.8755999999999999</c:v>
                </c:pt>
                <c:pt idx="603">
                  <c:v>1.8486</c:v>
                </c:pt>
                <c:pt idx="604">
                  <c:v>1.6717</c:v>
                </c:pt>
                <c:pt idx="605">
                  <c:v>2.1282000000000001</c:v>
                </c:pt>
                <c:pt idx="606">
                  <c:v>2.4857</c:v>
                </c:pt>
                <c:pt idx="607">
                  <c:v>2.5762</c:v>
                </c:pt>
                <c:pt idx="608">
                  <c:v>2.7839</c:v>
                </c:pt>
                <c:pt idx="609">
                  <c:v>2.61</c:v>
                </c:pt>
                <c:pt idx="610">
                  <c:v>2.5541999999999998</c:v>
                </c:pt>
                <c:pt idx="611">
                  <c:v>2.7444999999999999</c:v>
                </c:pt>
                <c:pt idx="612">
                  <c:v>3.0282</c:v>
                </c:pt>
                <c:pt idx="613">
                  <c:v>2.6440000000000001</c:v>
                </c:pt>
                <c:pt idx="614">
                  <c:v>2.6476000000000002</c:v>
                </c:pt>
                <c:pt idx="615">
                  <c:v>2.718</c:v>
                </c:pt>
                <c:pt idx="616">
                  <c:v>2.6459000000000001</c:v>
                </c:pt>
                <c:pt idx="617">
                  <c:v>2.4759000000000002</c:v>
                </c:pt>
                <c:pt idx="618">
                  <c:v>2.5304000000000002</c:v>
                </c:pt>
                <c:pt idx="619">
                  <c:v>2.5577999999999999</c:v>
                </c:pt>
                <c:pt idx="620">
                  <c:v>2.3431000000000002</c:v>
                </c:pt>
                <c:pt idx="621">
                  <c:v>2.4887999999999999</c:v>
                </c:pt>
                <c:pt idx="622">
                  <c:v>2.3353000000000002</c:v>
                </c:pt>
                <c:pt idx="623">
                  <c:v>2.1640000000000001</c:v>
                </c:pt>
                <c:pt idx="624">
                  <c:v>2.1711999999999998</c:v>
                </c:pt>
                <c:pt idx="625">
                  <c:v>1.6407</c:v>
                </c:pt>
                <c:pt idx="626">
                  <c:v>1.9930000000000001</c:v>
                </c:pt>
                <c:pt idx="627">
                  <c:v>1.9231</c:v>
                </c:pt>
                <c:pt idx="628">
                  <c:v>2.0388000000000002</c:v>
                </c:pt>
                <c:pt idx="629">
                  <c:v>2.1214</c:v>
                </c:pt>
                <c:pt idx="630">
                  <c:v>2.3386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Возврат на вложенный капитал для американскго рынка акций</c:v>
                </c:pt>
              </c:strCache>
            </c:strRef>
          </c:tx>
          <c:spPr>
            <a:ln w="22225">
              <a:solidFill>
                <a:srgbClr val="1F497D"/>
              </a:solidFill>
            </a:ln>
          </c:spPr>
          <c:marker>
            <c:symbol val="none"/>
          </c:marker>
          <c:cat>
            <c:numRef>
              <c:f>Лист1!$A$2:$A$15720</c:f>
              <c:numCache>
                <c:formatCode>Основной</c:formatCode>
                <c:ptCount val="15719"/>
                <c:pt idx="0">
                  <c:v>23011</c:v>
                </c:pt>
                <c:pt idx="1">
                  <c:v>23042</c:v>
                </c:pt>
                <c:pt idx="2">
                  <c:v>23070</c:v>
                </c:pt>
                <c:pt idx="3">
                  <c:v>23099</c:v>
                </c:pt>
                <c:pt idx="4">
                  <c:v>23131</c:v>
                </c:pt>
                <c:pt idx="5">
                  <c:v>23162</c:v>
                </c:pt>
                <c:pt idx="6">
                  <c:v>23190</c:v>
                </c:pt>
                <c:pt idx="7">
                  <c:v>23223</c:v>
                </c:pt>
                <c:pt idx="8">
                  <c:v>23253</c:v>
                </c:pt>
                <c:pt idx="9">
                  <c:v>23284</c:v>
                </c:pt>
                <c:pt idx="10">
                  <c:v>23315</c:v>
                </c:pt>
                <c:pt idx="11">
                  <c:v>23344</c:v>
                </c:pt>
                <c:pt idx="12">
                  <c:v>23376</c:v>
                </c:pt>
                <c:pt idx="13">
                  <c:v>23407</c:v>
                </c:pt>
                <c:pt idx="14">
                  <c:v>23435</c:v>
                </c:pt>
                <c:pt idx="15">
                  <c:v>23467</c:v>
                </c:pt>
                <c:pt idx="16">
                  <c:v>23497</c:v>
                </c:pt>
                <c:pt idx="17">
                  <c:v>23526</c:v>
                </c:pt>
                <c:pt idx="18">
                  <c:v>23558</c:v>
                </c:pt>
                <c:pt idx="19">
                  <c:v>23589</c:v>
                </c:pt>
                <c:pt idx="20">
                  <c:v>23620</c:v>
                </c:pt>
                <c:pt idx="21">
                  <c:v>23650</c:v>
                </c:pt>
                <c:pt idx="22">
                  <c:v>23680</c:v>
                </c:pt>
                <c:pt idx="23">
                  <c:v>23711</c:v>
                </c:pt>
                <c:pt idx="24">
                  <c:v>23742</c:v>
                </c:pt>
                <c:pt idx="25">
                  <c:v>23771</c:v>
                </c:pt>
                <c:pt idx="26">
                  <c:v>23799</c:v>
                </c:pt>
                <c:pt idx="27">
                  <c:v>23832</c:v>
                </c:pt>
                <c:pt idx="28">
                  <c:v>23862</c:v>
                </c:pt>
                <c:pt idx="29">
                  <c:v>23893</c:v>
                </c:pt>
                <c:pt idx="30">
                  <c:v>23923</c:v>
                </c:pt>
                <c:pt idx="31">
                  <c:v>23953</c:v>
                </c:pt>
                <c:pt idx="32">
                  <c:v>23985</c:v>
                </c:pt>
                <c:pt idx="33">
                  <c:v>24015</c:v>
                </c:pt>
                <c:pt idx="34">
                  <c:v>24044</c:v>
                </c:pt>
                <c:pt idx="35">
                  <c:v>24076</c:v>
                </c:pt>
                <c:pt idx="36">
                  <c:v>24107</c:v>
                </c:pt>
                <c:pt idx="37">
                  <c:v>24138</c:v>
                </c:pt>
                <c:pt idx="38">
                  <c:v>24166</c:v>
                </c:pt>
                <c:pt idx="39">
                  <c:v>24197</c:v>
                </c:pt>
                <c:pt idx="40">
                  <c:v>24226</c:v>
                </c:pt>
                <c:pt idx="41">
                  <c:v>24258</c:v>
                </c:pt>
                <c:pt idx="42">
                  <c:v>24288</c:v>
                </c:pt>
                <c:pt idx="43">
                  <c:v>24317</c:v>
                </c:pt>
                <c:pt idx="44">
                  <c:v>24350</c:v>
                </c:pt>
                <c:pt idx="45">
                  <c:v>24380</c:v>
                </c:pt>
                <c:pt idx="46">
                  <c:v>24411</c:v>
                </c:pt>
                <c:pt idx="47">
                  <c:v>24441</c:v>
                </c:pt>
                <c:pt idx="48">
                  <c:v>24471</c:v>
                </c:pt>
                <c:pt idx="49">
                  <c:v>24503</c:v>
                </c:pt>
                <c:pt idx="50">
                  <c:v>24531</c:v>
                </c:pt>
                <c:pt idx="51">
                  <c:v>24562</c:v>
                </c:pt>
                <c:pt idx="52">
                  <c:v>24590</c:v>
                </c:pt>
                <c:pt idx="53">
                  <c:v>24623</c:v>
                </c:pt>
                <c:pt idx="54">
                  <c:v>24653</c:v>
                </c:pt>
                <c:pt idx="55">
                  <c:v>24684</c:v>
                </c:pt>
                <c:pt idx="56">
                  <c:v>24715</c:v>
                </c:pt>
                <c:pt idx="57">
                  <c:v>24744</c:v>
                </c:pt>
                <c:pt idx="58">
                  <c:v>24776</c:v>
                </c:pt>
                <c:pt idx="59">
                  <c:v>24806</c:v>
                </c:pt>
                <c:pt idx="60">
                  <c:v>24835</c:v>
                </c:pt>
                <c:pt idx="61">
                  <c:v>24868</c:v>
                </c:pt>
                <c:pt idx="62">
                  <c:v>24897</c:v>
                </c:pt>
                <c:pt idx="63">
                  <c:v>24926</c:v>
                </c:pt>
                <c:pt idx="64">
                  <c:v>24958</c:v>
                </c:pt>
                <c:pt idx="65">
                  <c:v>24989</c:v>
                </c:pt>
                <c:pt idx="66">
                  <c:v>25017</c:v>
                </c:pt>
                <c:pt idx="67">
                  <c:v>25050</c:v>
                </c:pt>
                <c:pt idx="68">
                  <c:v>25080</c:v>
                </c:pt>
                <c:pt idx="69">
                  <c:v>25111</c:v>
                </c:pt>
                <c:pt idx="70">
                  <c:v>25142</c:v>
                </c:pt>
                <c:pt idx="71">
                  <c:v>25171</c:v>
                </c:pt>
                <c:pt idx="72">
                  <c:v>25203</c:v>
                </c:pt>
                <c:pt idx="73">
                  <c:v>25234</c:v>
                </c:pt>
                <c:pt idx="74">
                  <c:v>25262</c:v>
                </c:pt>
                <c:pt idx="75">
                  <c:v>25293</c:v>
                </c:pt>
                <c:pt idx="76">
                  <c:v>25323</c:v>
                </c:pt>
                <c:pt idx="77">
                  <c:v>25353</c:v>
                </c:pt>
                <c:pt idx="78">
                  <c:v>25384</c:v>
                </c:pt>
                <c:pt idx="79">
                  <c:v>25415</c:v>
                </c:pt>
                <c:pt idx="80">
                  <c:v>25444</c:v>
                </c:pt>
                <c:pt idx="81">
                  <c:v>25476</c:v>
                </c:pt>
                <c:pt idx="82">
                  <c:v>25507</c:v>
                </c:pt>
                <c:pt idx="83">
                  <c:v>25535</c:v>
                </c:pt>
                <c:pt idx="84">
                  <c:v>25568</c:v>
                </c:pt>
                <c:pt idx="85">
                  <c:v>25598</c:v>
                </c:pt>
                <c:pt idx="86">
                  <c:v>25626</c:v>
                </c:pt>
                <c:pt idx="87">
                  <c:v>25658</c:v>
                </c:pt>
                <c:pt idx="88">
                  <c:v>25688</c:v>
                </c:pt>
                <c:pt idx="89">
                  <c:v>25717</c:v>
                </c:pt>
                <c:pt idx="90">
                  <c:v>25749</c:v>
                </c:pt>
                <c:pt idx="91">
                  <c:v>25780</c:v>
                </c:pt>
                <c:pt idx="92">
                  <c:v>25811</c:v>
                </c:pt>
                <c:pt idx="93">
                  <c:v>25841</c:v>
                </c:pt>
                <c:pt idx="94">
                  <c:v>25871</c:v>
                </c:pt>
                <c:pt idx="95">
                  <c:v>25902</c:v>
                </c:pt>
                <c:pt idx="96">
                  <c:v>25933</c:v>
                </c:pt>
                <c:pt idx="97">
                  <c:v>25962</c:v>
                </c:pt>
                <c:pt idx="98">
                  <c:v>25990</c:v>
                </c:pt>
                <c:pt idx="99">
                  <c:v>26023</c:v>
                </c:pt>
                <c:pt idx="100">
                  <c:v>26053</c:v>
                </c:pt>
                <c:pt idx="101">
                  <c:v>26084</c:v>
                </c:pt>
                <c:pt idx="102">
                  <c:v>26114</c:v>
                </c:pt>
                <c:pt idx="103">
                  <c:v>26144</c:v>
                </c:pt>
                <c:pt idx="104">
                  <c:v>26176</c:v>
                </c:pt>
                <c:pt idx="105">
                  <c:v>26206</c:v>
                </c:pt>
                <c:pt idx="106">
                  <c:v>26235</c:v>
                </c:pt>
                <c:pt idx="107">
                  <c:v>26267</c:v>
                </c:pt>
                <c:pt idx="108">
                  <c:v>26298</c:v>
                </c:pt>
                <c:pt idx="109">
                  <c:v>26329</c:v>
                </c:pt>
                <c:pt idx="110">
                  <c:v>26358</c:v>
                </c:pt>
                <c:pt idx="111">
                  <c:v>26389</c:v>
                </c:pt>
                <c:pt idx="112">
                  <c:v>26417</c:v>
                </c:pt>
                <c:pt idx="113">
                  <c:v>26450</c:v>
                </c:pt>
                <c:pt idx="114">
                  <c:v>26480</c:v>
                </c:pt>
                <c:pt idx="115">
                  <c:v>26511</c:v>
                </c:pt>
                <c:pt idx="116">
                  <c:v>26542</c:v>
                </c:pt>
                <c:pt idx="117">
                  <c:v>26571</c:v>
                </c:pt>
                <c:pt idx="118">
                  <c:v>26603</c:v>
                </c:pt>
                <c:pt idx="119">
                  <c:v>26633</c:v>
                </c:pt>
                <c:pt idx="120">
                  <c:v>26662</c:v>
                </c:pt>
                <c:pt idx="121">
                  <c:v>26695</c:v>
                </c:pt>
                <c:pt idx="122">
                  <c:v>26723</c:v>
                </c:pt>
                <c:pt idx="123">
                  <c:v>26753</c:v>
                </c:pt>
                <c:pt idx="124">
                  <c:v>26784</c:v>
                </c:pt>
                <c:pt idx="125">
                  <c:v>26815</c:v>
                </c:pt>
                <c:pt idx="126">
                  <c:v>26844</c:v>
                </c:pt>
                <c:pt idx="127">
                  <c:v>26876</c:v>
                </c:pt>
                <c:pt idx="128">
                  <c:v>26907</c:v>
                </c:pt>
                <c:pt idx="129">
                  <c:v>26935</c:v>
                </c:pt>
                <c:pt idx="130">
                  <c:v>26968</c:v>
                </c:pt>
                <c:pt idx="131">
                  <c:v>26998</c:v>
                </c:pt>
                <c:pt idx="132">
                  <c:v>27029</c:v>
                </c:pt>
                <c:pt idx="133">
                  <c:v>27060</c:v>
                </c:pt>
                <c:pt idx="134">
                  <c:v>27088</c:v>
                </c:pt>
                <c:pt idx="135">
                  <c:v>27117</c:v>
                </c:pt>
                <c:pt idx="136">
                  <c:v>27149</c:v>
                </c:pt>
                <c:pt idx="137">
                  <c:v>27180</c:v>
                </c:pt>
                <c:pt idx="138">
                  <c:v>27208</c:v>
                </c:pt>
                <c:pt idx="139">
                  <c:v>27241</c:v>
                </c:pt>
                <c:pt idx="140">
                  <c:v>27271</c:v>
                </c:pt>
                <c:pt idx="141">
                  <c:v>27302</c:v>
                </c:pt>
                <c:pt idx="142">
                  <c:v>27333</c:v>
                </c:pt>
                <c:pt idx="143">
                  <c:v>27362</c:v>
                </c:pt>
                <c:pt idx="144">
                  <c:v>27394</c:v>
                </c:pt>
                <c:pt idx="145">
                  <c:v>27425</c:v>
                </c:pt>
                <c:pt idx="146">
                  <c:v>27453</c:v>
                </c:pt>
                <c:pt idx="147">
                  <c:v>27484</c:v>
                </c:pt>
                <c:pt idx="148">
                  <c:v>27514</c:v>
                </c:pt>
                <c:pt idx="149">
                  <c:v>27544</c:v>
                </c:pt>
                <c:pt idx="150">
                  <c:v>27575</c:v>
                </c:pt>
                <c:pt idx="151">
                  <c:v>27606</c:v>
                </c:pt>
                <c:pt idx="152">
                  <c:v>27635</c:v>
                </c:pt>
                <c:pt idx="153">
                  <c:v>27667</c:v>
                </c:pt>
                <c:pt idx="154">
                  <c:v>27698</c:v>
                </c:pt>
                <c:pt idx="155">
                  <c:v>27726</c:v>
                </c:pt>
                <c:pt idx="156">
                  <c:v>27759</c:v>
                </c:pt>
                <c:pt idx="157">
                  <c:v>27789</c:v>
                </c:pt>
                <c:pt idx="158">
                  <c:v>27817</c:v>
                </c:pt>
                <c:pt idx="159">
                  <c:v>27850</c:v>
                </c:pt>
                <c:pt idx="160">
                  <c:v>27880</c:v>
                </c:pt>
                <c:pt idx="161">
                  <c:v>27911</c:v>
                </c:pt>
                <c:pt idx="162">
                  <c:v>27941</c:v>
                </c:pt>
                <c:pt idx="163">
                  <c:v>27971</c:v>
                </c:pt>
                <c:pt idx="164">
                  <c:v>28003</c:v>
                </c:pt>
                <c:pt idx="165">
                  <c:v>28033</c:v>
                </c:pt>
                <c:pt idx="166">
                  <c:v>28062</c:v>
                </c:pt>
                <c:pt idx="167">
                  <c:v>28094</c:v>
                </c:pt>
                <c:pt idx="168">
                  <c:v>28125</c:v>
                </c:pt>
                <c:pt idx="169">
                  <c:v>28156</c:v>
                </c:pt>
                <c:pt idx="170">
                  <c:v>28184</c:v>
                </c:pt>
                <c:pt idx="171">
                  <c:v>28215</c:v>
                </c:pt>
                <c:pt idx="172">
                  <c:v>28244</c:v>
                </c:pt>
                <c:pt idx="173">
                  <c:v>28276</c:v>
                </c:pt>
                <c:pt idx="174">
                  <c:v>28306</c:v>
                </c:pt>
                <c:pt idx="175">
                  <c:v>28335</c:v>
                </c:pt>
                <c:pt idx="176">
                  <c:v>28368</c:v>
                </c:pt>
                <c:pt idx="177">
                  <c:v>28398</c:v>
                </c:pt>
                <c:pt idx="178">
                  <c:v>28429</c:v>
                </c:pt>
                <c:pt idx="179">
                  <c:v>28459</c:v>
                </c:pt>
                <c:pt idx="180">
                  <c:v>28489</c:v>
                </c:pt>
                <c:pt idx="181">
                  <c:v>28521</c:v>
                </c:pt>
                <c:pt idx="182">
                  <c:v>28549</c:v>
                </c:pt>
                <c:pt idx="183">
                  <c:v>28580</c:v>
                </c:pt>
                <c:pt idx="184">
                  <c:v>28608</c:v>
                </c:pt>
                <c:pt idx="185">
                  <c:v>28641</c:v>
                </c:pt>
                <c:pt idx="186">
                  <c:v>28671</c:v>
                </c:pt>
                <c:pt idx="187">
                  <c:v>28702</c:v>
                </c:pt>
                <c:pt idx="188">
                  <c:v>28733</c:v>
                </c:pt>
                <c:pt idx="189">
                  <c:v>28762</c:v>
                </c:pt>
                <c:pt idx="190">
                  <c:v>28794</c:v>
                </c:pt>
                <c:pt idx="191">
                  <c:v>28824</c:v>
                </c:pt>
                <c:pt idx="192">
                  <c:v>28853</c:v>
                </c:pt>
                <c:pt idx="193">
                  <c:v>28886</c:v>
                </c:pt>
                <c:pt idx="194">
                  <c:v>28914</c:v>
                </c:pt>
                <c:pt idx="195">
                  <c:v>28944</c:v>
                </c:pt>
                <c:pt idx="196">
                  <c:v>28975</c:v>
                </c:pt>
                <c:pt idx="197">
                  <c:v>29006</c:v>
                </c:pt>
                <c:pt idx="198">
                  <c:v>29035</c:v>
                </c:pt>
                <c:pt idx="199">
                  <c:v>29067</c:v>
                </c:pt>
                <c:pt idx="200">
                  <c:v>29098</c:v>
                </c:pt>
                <c:pt idx="201">
                  <c:v>29126</c:v>
                </c:pt>
                <c:pt idx="202">
                  <c:v>29159</c:v>
                </c:pt>
                <c:pt idx="203">
                  <c:v>29189</c:v>
                </c:pt>
                <c:pt idx="204">
                  <c:v>29220</c:v>
                </c:pt>
                <c:pt idx="205">
                  <c:v>29251</c:v>
                </c:pt>
                <c:pt idx="206">
                  <c:v>29280</c:v>
                </c:pt>
                <c:pt idx="207">
                  <c:v>29311</c:v>
                </c:pt>
                <c:pt idx="208">
                  <c:v>29341</c:v>
                </c:pt>
                <c:pt idx="209">
                  <c:v>29371</c:v>
                </c:pt>
                <c:pt idx="210">
                  <c:v>29402</c:v>
                </c:pt>
                <c:pt idx="211">
                  <c:v>29433</c:v>
                </c:pt>
                <c:pt idx="212">
                  <c:v>29462</c:v>
                </c:pt>
                <c:pt idx="213">
                  <c:v>29494</c:v>
                </c:pt>
                <c:pt idx="214">
                  <c:v>29525</c:v>
                </c:pt>
                <c:pt idx="215">
                  <c:v>29553</c:v>
                </c:pt>
                <c:pt idx="216">
                  <c:v>29586</c:v>
                </c:pt>
                <c:pt idx="217">
                  <c:v>29616</c:v>
                </c:pt>
                <c:pt idx="218">
                  <c:v>29644</c:v>
                </c:pt>
                <c:pt idx="219">
                  <c:v>29676</c:v>
                </c:pt>
                <c:pt idx="220">
                  <c:v>29706</c:v>
                </c:pt>
                <c:pt idx="221">
                  <c:v>29735</c:v>
                </c:pt>
                <c:pt idx="222">
                  <c:v>29767</c:v>
                </c:pt>
                <c:pt idx="223">
                  <c:v>29798</c:v>
                </c:pt>
                <c:pt idx="224">
                  <c:v>29829</c:v>
                </c:pt>
                <c:pt idx="225">
                  <c:v>29859</c:v>
                </c:pt>
                <c:pt idx="226">
                  <c:v>29889</c:v>
                </c:pt>
                <c:pt idx="227">
                  <c:v>29920</c:v>
                </c:pt>
                <c:pt idx="228">
                  <c:v>29951</c:v>
                </c:pt>
                <c:pt idx="229">
                  <c:v>29980</c:v>
                </c:pt>
                <c:pt idx="230">
                  <c:v>30008</c:v>
                </c:pt>
                <c:pt idx="231">
                  <c:v>30041</c:v>
                </c:pt>
                <c:pt idx="232">
                  <c:v>30071</c:v>
                </c:pt>
                <c:pt idx="233">
                  <c:v>30102</c:v>
                </c:pt>
                <c:pt idx="234">
                  <c:v>30132</c:v>
                </c:pt>
                <c:pt idx="235">
                  <c:v>30162</c:v>
                </c:pt>
                <c:pt idx="236">
                  <c:v>30194</c:v>
                </c:pt>
                <c:pt idx="237">
                  <c:v>30224</c:v>
                </c:pt>
                <c:pt idx="238">
                  <c:v>30253</c:v>
                </c:pt>
                <c:pt idx="239">
                  <c:v>30285</c:v>
                </c:pt>
                <c:pt idx="240">
                  <c:v>30316</c:v>
                </c:pt>
                <c:pt idx="241">
                  <c:v>30347</c:v>
                </c:pt>
                <c:pt idx="242">
                  <c:v>30375</c:v>
                </c:pt>
                <c:pt idx="243">
                  <c:v>30406</c:v>
                </c:pt>
                <c:pt idx="244">
                  <c:v>30435</c:v>
                </c:pt>
                <c:pt idx="245">
                  <c:v>30467</c:v>
                </c:pt>
                <c:pt idx="246">
                  <c:v>30497</c:v>
                </c:pt>
                <c:pt idx="247">
                  <c:v>30526</c:v>
                </c:pt>
                <c:pt idx="248">
                  <c:v>30559</c:v>
                </c:pt>
                <c:pt idx="249">
                  <c:v>30589</c:v>
                </c:pt>
                <c:pt idx="250">
                  <c:v>30620</c:v>
                </c:pt>
                <c:pt idx="251">
                  <c:v>30650</c:v>
                </c:pt>
                <c:pt idx="252">
                  <c:v>30680</c:v>
                </c:pt>
                <c:pt idx="253">
                  <c:v>30712</c:v>
                </c:pt>
                <c:pt idx="254">
                  <c:v>30741</c:v>
                </c:pt>
                <c:pt idx="255">
                  <c:v>30771</c:v>
                </c:pt>
                <c:pt idx="256">
                  <c:v>30802</c:v>
                </c:pt>
                <c:pt idx="257">
                  <c:v>30833</c:v>
                </c:pt>
                <c:pt idx="258">
                  <c:v>30862</c:v>
                </c:pt>
                <c:pt idx="259">
                  <c:v>30894</c:v>
                </c:pt>
                <c:pt idx="260">
                  <c:v>30925</c:v>
                </c:pt>
                <c:pt idx="261">
                  <c:v>30953</c:v>
                </c:pt>
                <c:pt idx="262">
                  <c:v>30986</c:v>
                </c:pt>
                <c:pt idx="263">
                  <c:v>31016</c:v>
                </c:pt>
                <c:pt idx="264">
                  <c:v>31047</c:v>
                </c:pt>
                <c:pt idx="265">
                  <c:v>31078</c:v>
                </c:pt>
                <c:pt idx="266">
                  <c:v>31106</c:v>
                </c:pt>
                <c:pt idx="267">
                  <c:v>31135</c:v>
                </c:pt>
                <c:pt idx="268">
                  <c:v>31167</c:v>
                </c:pt>
                <c:pt idx="269">
                  <c:v>31198</c:v>
                </c:pt>
                <c:pt idx="270">
                  <c:v>31226</c:v>
                </c:pt>
                <c:pt idx="271">
                  <c:v>31259</c:v>
                </c:pt>
                <c:pt idx="272">
                  <c:v>31289</c:v>
                </c:pt>
                <c:pt idx="273">
                  <c:v>31320</c:v>
                </c:pt>
                <c:pt idx="274">
                  <c:v>31351</c:v>
                </c:pt>
                <c:pt idx="275">
                  <c:v>31380</c:v>
                </c:pt>
                <c:pt idx="276">
                  <c:v>31412</c:v>
                </c:pt>
                <c:pt idx="277">
                  <c:v>31443</c:v>
                </c:pt>
                <c:pt idx="278">
                  <c:v>31471</c:v>
                </c:pt>
                <c:pt idx="279">
                  <c:v>31502</c:v>
                </c:pt>
                <c:pt idx="280">
                  <c:v>31532</c:v>
                </c:pt>
                <c:pt idx="281">
                  <c:v>31562</c:v>
                </c:pt>
                <c:pt idx="282">
                  <c:v>31593</c:v>
                </c:pt>
                <c:pt idx="283">
                  <c:v>31624</c:v>
                </c:pt>
                <c:pt idx="284">
                  <c:v>31653</c:v>
                </c:pt>
                <c:pt idx="285">
                  <c:v>31685</c:v>
                </c:pt>
                <c:pt idx="286">
                  <c:v>31716</c:v>
                </c:pt>
                <c:pt idx="287">
                  <c:v>31744</c:v>
                </c:pt>
                <c:pt idx="288">
                  <c:v>31777</c:v>
                </c:pt>
                <c:pt idx="289">
                  <c:v>31807</c:v>
                </c:pt>
                <c:pt idx="290">
                  <c:v>31835</c:v>
                </c:pt>
                <c:pt idx="291">
                  <c:v>31867</c:v>
                </c:pt>
                <c:pt idx="292">
                  <c:v>31897</c:v>
                </c:pt>
                <c:pt idx="293">
                  <c:v>31926</c:v>
                </c:pt>
                <c:pt idx="294">
                  <c:v>31958</c:v>
                </c:pt>
                <c:pt idx="295">
                  <c:v>31989</c:v>
                </c:pt>
                <c:pt idx="296">
                  <c:v>32020</c:v>
                </c:pt>
                <c:pt idx="297">
                  <c:v>32050</c:v>
                </c:pt>
                <c:pt idx="298">
                  <c:v>32080</c:v>
                </c:pt>
                <c:pt idx="299">
                  <c:v>32111</c:v>
                </c:pt>
                <c:pt idx="300">
                  <c:v>32142</c:v>
                </c:pt>
                <c:pt idx="301">
                  <c:v>32171</c:v>
                </c:pt>
                <c:pt idx="302">
                  <c:v>32202</c:v>
                </c:pt>
                <c:pt idx="303">
                  <c:v>32233</c:v>
                </c:pt>
                <c:pt idx="304">
                  <c:v>32262</c:v>
                </c:pt>
                <c:pt idx="305">
                  <c:v>32294</c:v>
                </c:pt>
                <c:pt idx="306">
                  <c:v>32324</c:v>
                </c:pt>
                <c:pt idx="307">
                  <c:v>32353</c:v>
                </c:pt>
                <c:pt idx="308">
                  <c:v>32386</c:v>
                </c:pt>
                <c:pt idx="309">
                  <c:v>32416</c:v>
                </c:pt>
                <c:pt idx="310">
                  <c:v>32447</c:v>
                </c:pt>
                <c:pt idx="311">
                  <c:v>32477</c:v>
                </c:pt>
                <c:pt idx="312">
                  <c:v>32507</c:v>
                </c:pt>
                <c:pt idx="313">
                  <c:v>32539</c:v>
                </c:pt>
                <c:pt idx="314">
                  <c:v>32567</c:v>
                </c:pt>
                <c:pt idx="315">
                  <c:v>32598</c:v>
                </c:pt>
                <c:pt idx="316">
                  <c:v>32626</c:v>
                </c:pt>
                <c:pt idx="317">
                  <c:v>32659</c:v>
                </c:pt>
                <c:pt idx="318">
                  <c:v>32689</c:v>
                </c:pt>
                <c:pt idx="319">
                  <c:v>32720</c:v>
                </c:pt>
                <c:pt idx="320">
                  <c:v>32751</c:v>
                </c:pt>
                <c:pt idx="321">
                  <c:v>32780</c:v>
                </c:pt>
                <c:pt idx="322">
                  <c:v>32812</c:v>
                </c:pt>
                <c:pt idx="323">
                  <c:v>32842</c:v>
                </c:pt>
                <c:pt idx="324">
                  <c:v>32871</c:v>
                </c:pt>
                <c:pt idx="325">
                  <c:v>32904</c:v>
                </c:pt>
                <c:pt idx="326">
                  <c:v>32932</c:v>
                </c:pt>
                <c:pt idx="327">
                  <c:v>32962</c:v>
                </c:pt>
                <c:pt idx="328">
                  <c:v>32993</c:v>
                </c:pt>
                <c:pt idx="329">
                  <c:v>33024</c:v>
                </c:pt>
                <c:pt idx="330">
                  <c:v>33053</c:v>
                </c:pt>
                <c:pt idx="331">
                  <c:v>33085</c:v>
                </c:pt>
                <c:pt idx="332">
                  <c:v>33116</c:v>
                </c:pt>
                <c:pt idx="333">
                  <c:v>33144</c:v>
                </c:pt>
                <c:pt idx="334">
                  <c:v>33177</c:v>
                </c:pt>
                <c:pt idx="335">
                  <c:v>33207</c:v>
                </c:pt>
                <c:pt idx="336">
                  <c:v>33238</c:v>
                </c:pt>
                <c:pt idx="337">
                  <c:v>33269</c:v>
                </c:pt>
                <c:pt idx="338">
                  <c:v>33297</c:v>
                </c:pt>
                <c:pt idx="339">
                  <c:v>33326</c:v>
                </c:pt>
                <c:pt idx="340">
                  <c:v>33358</c:v>
                </c:pt>
                <c:pt idx="341">
                  <c:v>33389</c:v>
                </c:pt>
                <c:pt idx="342">
                  <c:v>33417</c:v>
                </c:pt>
                <c:pt idx="343">
                  <c:v>33450</c:v>
                </c:pt>
                <c:pt idx="344">
                  <c:v>33480</c:v>
                </c:pt>
                <c:pt idx="345">
                  <c:v>33511</c:v>
                </c:pt>
                <c:pt idx="346">
                  <c:v>33542</c:v>
                </c:pt>
                <c:pt idx="347">
                  <c:v>33571</c:v>
                </c:pt>
                <c:pt idx="348">
                  <c:v>33603</c:v>
                </c:pt>
                <c:pt idx="349">
                  <c:v>33634</c:v>
                </c:pt>
                <c:pt idx="350">
                  <c:v>33662</c:v>
                </c:pt>
                <c:pt idx="351">
                  <c:v>33694</c:v>
                </c:pt>
                <c:pt idx="352">
                  <c:v>33724</c:v>
                </c:pt>
                <c:pt idx="353">
                  <c:v>33753</c:v>
                </c:pt>
                <c:pt idx="354">
                  <c:v>33785</c:v>
                </c:pt>
                <c:pt idx="355">
                  <c:v>33816</c:v>
                </c:pt>
                <c:pt idx="356">
                  <c:v>33847</c:v>
                </c:pt>
                <c:pt idx="357">
                  <c:v>33877</c:v>
                </c:pt>
                <c:pt idx="358">
                  <c:v>33907</c:v>
                </c:pt>
                <c:pt idx="359">
                  <c:v>33938</c:v>
                </c:pt>
                <c:pt idx="360">
                  <c:v>33969</c:v>
                </c:pt>
                <c:pt idx="361">
                  <c:v>33998</c:v>
                </c:pt>
                <c:pt idx="362">
                  <c:v>34026</c:v>
                </c:pt>
                <c:pt idx="363">
                  <c:v>34059</c:v>
                </c:pt>
                <c:pt idx="364">
                  <c:v>34089</c:v>
                </c:pt>
                <c:pt idx="365">
                  <c:v>34120</c:v>
                </c:pt>
                <c:pt idx="366">
                  <c:v>34150</c:v>
                </c:pt>
                <c:pt idx="367">
                  <c:v>34180</c:v>
                </c:pt>
                <c:pt idx="368">
                  <c:v>34212</c:v>
                </c:pt>
                <c:pt idx="369">
                  <c:v>34242</c:v>
                </c:pt>
                <c:pt idx="370">
                  <c:v>34271</c:v>
                </c:pt>
                <c:pt idx="371">
                  <c:v>34303</c:v>
                </c:pt>
                <c:pt idx="372">
                  <c:v>34334</c:v>
                </c:pt>
                <c:pt idx="373">
                  <c:v>34365</c:v>
                </c:pt>
                <c:pt idx="374">
                  <c:v>34393</c:v>
                </c:pt>
                <c:pt idx="375">
                  <c:v>34424</c:v>
                </c:pt>
                <c:pt idx="376">
                  <c:v>34453</c:v>
                </c:pt>
                <c:pt idx="377">
                  <c:v>34485</c:v>
                </c:pt>
                <c:pt idx="378">
                  <c:v>34515</c:v>
                </c:pt>
                <c:pt idx="379">
                  <c:v>34544</c:v>
                </c:pt>
                <c:pt idx="380">
                  <c:v>34577</c:v>
                </c:pt>
                <c:pt idx="381">
                  <c:v>34607</c:v>
                </c:pt>
                <c:pt idx="382">
                  <c:v>34638</c:v>
                </c:pt>
                <c:pt idx="383">
                  <c:v>34668</c:v>
                </c:pt>
                <c:pt idx="384">
                  <c:v>34698</c:v>
                </c:pt>
                <c:pt idx="385">
                  <c:v>34730</c:v>
                </c:pt>
                <c:pt idx="386">
                  <c:v>34758</c:v>
                </c:pt>
                <c:pt idx="387">
                  <c:v>34789</c:v>
                </c:pt>
                <c:pt idx="388">
                  <c:v>34817</c:v>
                </c:pt>
                <c:pt idx="389">
                  <c:v>34850</c:v>
                </c:pt>
                <c:pt idx="390">
                  <c:v>34880</c:v>
                </c:pt>
                <c:pt idx="391">
                  <c:v>34911</c:v>
                </c:pt>
                <c:pt idx="392">
                  <c:v>34942</c:v>
                </c:pt>
                <c:pt idx="393">
                  <c:v>34971</c:v>
                </c:pt>
                <c:pt idx="394">
                  <c:v>35003</c:v>
                </c:pt>
                <c:pt idx="395">
                  <c:v>35033</c:v>
                </c:pt>
                <c:pt idx="396">
                  <c:v>35062</c:v>
                </c:pt>
                <c:pt idx="397">
                  <c:v>35095</c:v>
                </c:pt>
                <c:pt idx="398">
                  <c:v>35124</c:v>
                </c:pt>
                <c:pt idx="399">
                  <c:v>35153</c:v>
                </c:pt>
                <c:pt idx="400">
                  <c:v>35185</c:v>
                </c:pt>
                <c:pt idx="401">
                  <c:v>35216</c:v>
                </c:pt>
                <c:pt idx="402">
                  <c:v>35244</c:v>
                </c:pt>
                <c:pt idx="403">
                  <c:v>35277</c:v>
                </c:pt>
                <c:pt idx="404">
                  <c:v>35307</c:v>
                </c:pt>
                <c:pt idx="405">
                  <c:v>35338</c:v>
                </c:pt>
                <c:pt idx="406">
                  <c:v>35369</c:v>
                </c:pt>
                <c:pt idx="407">
                  <c:v>35398</c:v>
                </c:pt>
                <c:pt idx="408">
                  <c:v>35430</c:v>
                </c:pt>
                <c:pt idx="409">
                  <c:v>35461</c:v>
                </c:pt>
                <c:pt idx="410">
                  <c:v>35489</c:v>
                </c:pt>
                <c:pt idx="411">
                  <c:v>35520</c:v>
                </c:pt>
                <c:pt idx="412">
                  <c:v>35550</c:v>
                </c:pt>
                <c:pt idx="413">
                  <c:v>35580</c:v>
                </c:pt>
                <c:pt idx="414">
                  <c:v>35611</c:v>
                </c:pt>
                <c:pt idx="415">
                  <c:v>35642</c:v>
                </c:pt>
                <c:pt idx="416">
                  <c:v>35671</c:v>
                </c:pt>
                <c:pt idx="417">
                  <c:v>35703</c:v>
                </c:pt>
                <c:pt idx="418">
                  <c:v>35734</c:v>
                </c:pt>
                <c:pt idx="419">
                  <c:v>35762</c:v>
                </c:pt>
                <c:pt idx="420">
                  <c:v>35795</c:v>
                </c:pt>
                <c:pt idx="421">
                  <c:v>35825</c:v>
                </c:pt>
                <c:pt idx="422">
                  <c:v>35853</c:v>
                </c:pt>
                <c:pt idx="423">
                  <c:v>35885</c:v>
                </c:pt>
                <c:pt idx="424">
                  <c:v>35915</c:v>
                </c:pt>
                <c:pt idx="425">
                  <c:v>35944</c:v>
                </c:pt>
                <c:pt idx="426">
                  <c:v>35976</c:v>
                </c:pt>
                <c:pt idx="427">
                  <c:v>36007</c:v>
                </c:pt>
                <c:pt idx="428">
                  <c:v>36038</c:v>
                </c:pt>
                <c:pt idx="429">
                  <c:v>36068</c:v>
                </c:pt>
                <c:pt idx="430">
                  <c:v>36098</c:v>
                </c:pt>
                <c:pt idx="431">
                  <c:v>36129</c:v>
                </c:pt>
                <c:pt idx="432">
                  <c:v>36160</c:v>
                </c:pt>
                <c:pt idx="433">
                  <c:v>36189</c:v>
                </c:pt>
                <c:pt idx="434">
                  <c:v>36217</c:v>
                </c:pt>
                <c:pt idx="435">
                  <c:v>36250</c:v>
                </c:pt>
                <c:pt idx="436">
                  <c:v>36280</c:v>
                </c:pt>
                <c:pt idx="437">
                  <c:v>36311</c:v>
                </c:pt>
                <c:pt idx="438">
                  <c:v>36341</c:v>
                </c:pt>
                <c:pt idx="439">
                  <c:v>36371</c:v>
                </c:pt>
                <c:pt idx="440">
                  <c:v>36403</c:v>
                </c:pt>
                <c:pt idx="441">
                  <c:v>36433</c:v>
                </c:pt>
                <c:pt idx="442">
                  <c:v>36462</c:v>
                </c:pt>
                <c:pt idx="443">
                  <c:v>36494</c:v>
                </c:pt>
                <c:pt idx="444">
                  <c:v>36525</c:v>
                </c:pt>
                <c:pt idx="445">
                  <c:v>36556</c:v>
                </c:pt>
                <c:pt idx="446">
                  <c:v>36585</c:v>
                </c:pt>
                <c:pt idx="447">
                  <c:v>36616</c:v>
                </c:pt>
                <c:pt idx="448">
                  <c:v>36644</c:v>
                </c:pt>
                <c:pt idx="449">
                  <c:v>36677</c:v>
                </c:pt>
                <c:pt idx="450">
                  <c:v>36707</c:v>
                </c:pt>
                <c:pt idx="451">
                  <c:v>36738</c:v>
                </c:pt>
                <c:pt idx="452">
                  <c:v>36769</c:v>
                </c:pt>
                <c:pt idx="453">
                  <c:v>36798</c:v>
                </c:pt>
                <c:pt idx="454">
                  <c:v>36830</c:v>
                </c:pt>
                <c:pt idx="455">
                  <c:v>36860</c:v>
                </c:pt>
                <c:pt idx="456">
                  <c:v>36889</c:v>
                </c:pt>
                <c:pt idx="457">
                  <c:v>36922</c:v>
                </c:pt>
                <c:pt idx="458">
                  <c:v>36950</c:v>
                </c:pt>
                <c:pt idx="459">
                  <c:v>36980</c:v>
                </c:pt>
                <c:pt idx="460">
                  <c:v>37011</c:v>
                </c:pt>
                <c:pt idx="461">
                  <c:v>37042</c:v>
                </c:pt>
                <c:pt idx="462">
                  <c:v>37071</c:v>
                </c:pt>
                <c:pt idx="463">
                  <c:v>37103</c:v>
                </c:pt>
                <c:pt idx="464">
                  <c:v>37134</c:v>
                </c:pt>
                <c:pt idx="465">
                  <c:v>37162</c:v>
                </c:pt>
                <c:pt idx="466">
                  <c:v>37195</c:v>
                </c:pt>
                <c:pt idx="467">
                  <c:v>37225</c:v>
                </c:pt>
                <c:pt idx="468">
                  <c:v>37256</c:v>
                </c:pt>
                <c:pt idx="469">
                  <c:v>37287</c:v>
                </c:pt>
                <c:pt idx="470">
                  <c:v>37315</c:v>
                </c:pt>
                <c:pt idx="471">
                  <c:v>37344</c:v>
                </c:pt>
                <c:pt idx="472">
                  <c:v>37376</c:v>
                </c:pt>
                <c:pt idx="473">
                  <c:v>37407</c:v>
                </c:pt>
                <c:pt idx="474">
                  <c:v>37435</c:v>
                </c:pt>
                <c:pt idx="475">
                  <c:v>37468</c:v>
                </c:pt>
                <c:pt idx="476">
                  <c:v>37498</c:v>
                </c:pt>
                <c:pt idx="477">
                  <c:v>37529</c:v>
                </c:pt>
                <c:pt idx="478">
                  <c:v>37560</c:v>
                </c:pt>
                <c:pt idx="479">
                  <c:v>37589</c:v>
                </c:pt>
                <c:pt idx="480">
                  <c:v>37621</c:v>
                </c:pt>
                <c:pt idx="481">
                  <c:v>37652</c:v>
                </c:pt>
                <c:pt idx="482">
                  <c:v>37680</c:v>
                </c:pt>
                <c:pt idx="483">
                  <c:v>37711</c:v>
                </c:pt>
                <c:pt idx="484">
                  <c:v>37741</c:v>
                </c:pt>
                <c:pt idx="485">
                  <c:v>37771</c:v>
                </c:pt>
                <c:pt idx="486">
                  <c:v>37802</c:v>
                </c:pt>
                <c:pt idx="487">
                  <c:v>37833</c:v>
                </c:pt>
                <c:pt idx="488">
                  <c:v>37862</c:v>
                </c:pt>
                <c:pt idx="489">
                  <c:v>37894</c:v>
                </c:pt>
                <c:pt idx="490">
                  <c:v>37925</c:v>
                </c:pt>
                <c:pt idx="491">
                  <c:v>37953</c:v>
                </c:pt>
                <c:pt idx="492">
                  <c:v>37986</c:v>
                </c:pt>
                <c:pt idx="493">
                  <c:v>38016</c:v>
                </c:pt>
                <c:pt idx="494">
                  <c:v>38044</c:v>
                </c:pt>
                <c:pt idx="495">
                  <c:v>38077</c:v>
                </c:pt>
                <c:pt idx="496">
                  <c:v>38107</c:v>
                </c:pt>
                <c:pt idx="497">
                  <c:v>38138</c:v>
                </c:pt>
                <c:pt idx="498">
                  <c:v>38168</c:v>
                </c:pt>
                <c:pt idx="499">
                  <c:v>38198</c:v>
                </c:pt>
                <c:pt idx="500">
                  <c:v>38230</c:v>
                </c:pt>
                <c:pt idx="501">
                  <c:v>38260</c:v>
                </c:pt>
                <c:pt idx="502">
                  <c:v>38289</c:v>
                </c:pt>
                <c:pt idx="503">
                  <c:v>38321</c:v>
                </c:pt>
                <c:pt idx="504">
                  <c:v>38352</c:v>
                </c:pt>
                <c:pt idx="505">
                  <c:v>38383</c:v>
                </c:pt>
                <c:pt idx="506">
                  <c:v>38411</c:v>
                </c:pt>
                <c:pt idx="507">
                  <c:v>38442</c:v>
                </c:pt>
                <c:pt idx="508">
                  <c:v>38471</c:v>
                </c:pt>
                <c:pt idx="509">
                  <c:v>38503</c:v>
                </c:pt>
                <c:pt idx="510">
                  <c:v>38533</c:v>
                </c:pt>
                <c:pt idx="511">
                  <c:v>38562</c:v>
                </c:pt>
                <c:pt idx="512">
                  <c:v>38595</c:v>
                </c:pt>
                <c:pt idx="513">
                  <c:v>38625</c:v>
                </c:pt>
                <c:pt idx="514">
                  <c:v>38656</c:v>
                </c:pt>
                <c:pt idx="515">
                  <c:v>38686</c:v>
                </c:pt>
                <c:pt idx="516">
                  <c:v>38716</c:v>
                </c:pt>
                <c:pt idx="517">
                  <c:v>38748</c:v>
                </c:pt>
                <c:pt idx="518">
                  <c:v>38776</c:v>
                </c:pt>
                <c:pt idx="519">
                  <c:v>38807</c:v>
                </c:pt>
                <c:pt idx="520">
                  <c:v>38835</c:v>
                </c:pt>
                <c:pt idx="521">
                  <c:v>38868</c:v>
                </c:pt>
                <c:pt idx="522">
                  <c:v>38898</c:v>
                </c:pt>
                <c:pt idx="523">
                  <c:v>38929</c:v>
                </c:pt>
                <c:pt idx="524">
                  <c:v>38960</c:v>
                </c:pt>
                <c:pt idx="525">
                  <c:v>38989</c:v>
                </c:pt>
                <c:pt idx="526">
                  <c:v>39021</c:v>
                </c:pt>
                <c:pt idx="527">
                  <c:v>39051</c:v>
                </c:pt>
                <c:pt idx="528">
                  <c:v>39080</c:v>
                </c:pt>
                <c:pt idx="529">
                  <c:v>39113</c:v>
                </c:pt>
                <c:pt idx="530">
                  <c:v>39141</c:v>
                </c:pt>
                <c:pt idx="531">
                  <c:v>39171</c:v>
                </c:pt>
                <c:pt idx="532">
                  <c:v>39202</c:v>
                </c:pt>
                <c:pt idx="533">
                  <c:v>39233</c:v>
                </c:pt>
                <c:pt idx="534">
                  <c:v>39262</c:v>
                </c:pt>
                <c:pt idx="535">
                  <c:v>39294</c:v>
                </c:pt>
                <c:pt idx="536">
                  <c:v>39325</c:v>
                </c:pt>
                <c:pt idx="537">
                  <c:v>39353</c:v>
                </c:pt>
                <c:pt idx="538">
                  <c:v>39386</c:v>
                </c:pt>
                <c:pt idx="539">
                  <c:v>39416</c:v>
                </c:pt>
                <c:pt idx="540">
                  <c:v>39447</c:v>
                </c:pt>
                <c:pt idx="541">
                  <c:v>39478</c:v>
                </c:pt>
                <c:pt idx="542">
                  <c:v>39507</c:v>
                </c:pt>
                <c:pt idx="543">
                  <c:v>39538</c:v>
                </c:pt>
                <c:pt idx="544">
                  <c:v>39568</c:v>
                </c:pt>
                <c:pt idx="545">
                  <c:v>39598</c:v>
                </c:pt>
                <c:pt idx="546">
                  <c:v>39629</c:v>
                </c:pt>
                <c:pt idx="547">
                  <c:v>39660</c:v>
                </c:pt>
                <c:pt idx="548">
                  <c:v>39689</c:v>
                </c:pt>
                <c:pt idx="549">
                  <c:v>39721</c:v>
                </c:pt>
                <c:pt idx="550">
                  <c:v>39752</c:v>
                </c:pt>
                <c:pt idx="551">
                  <c:v>39780</c:v>
                </c:pt>
                <c:pt idx="552">
                  <c:v>39813</c:v>
                </c:pt>
                <c:pt idx="553">
                  <c:v>39843</c:v>
                </c:pt>
                <c:pt idx="554">
                  <c:v>39871</c:v>
                </c:pt>
                <c:pt idx="555">
                  <c:v>39903</c:v>
                </c:pt>
                <c:pt idx="556">
                  <c:v>39933</c:v>
                </c:pt>
                <c:pt idx="557">
                  <c:v>39962</c:v>
                </c:pt>
                <c:pt idx="558">
                  <c:v>39994</c:v>
                </c:pt>
                <c:pt idx="559">
                  <c:v>40025</c:v>
                </c:pt>
                <c:pt idx="560">
                  <c:v>40056</c:v>
                </c:pt>
                <c:pt idx="561">
                  <c:v>40086</c:v>
                </c:pt>
                <c:pt idx="562">
                  <c:v>40116</c:v>
                </c:pt>
                <c:pt idx="563">
                  <c:v>40147</c:v>
                </c:pt>
                <c:pt idx="564">
                  <c:v>40178</c:v>
                </c:pt>
                <c:pt idx="565">
                  <c:v>40207</c:v>
                </c:pt>
                <c:pt idx="566">
                  <c:v>40235</c:v>
                </c:pt>
                <c:pt idx="567">
                  <c:v>40268</c:v>
                </c:pt>
                <c:pt idx="568">
                  <c:v>40298</c:v>
                </c:pt>
                <c:pt idx="569">
                  <c:v>40329</c:v>
                </c:pt>
                <c:pt idx="570">
                  <c:v>40359</c:v>
                </c:pt>
                <c:pt idx="571">
                  <c:v>40389</c:v>
                </c:pt>
                <c:pt idx="572">
                  <c:v>40421</c:v>
                </c:pt>
                <c:pt idx="573">
                  <c:v>40451</c:v>
                </c:pt>
                <c:pt idx="574">
                  <c:v>40480</c:v>
                </c:pt>
                <c:pt idx="575">
                  <c:v>40512</c:v>
                </c:pt>
                <c:pt idx="576">
                  <c:v>40543</c:v>
                </c:pt>
                <c:pt idx="577">
                  <c:v>40574</c:v>
                </c:pt>
                <c:pt idx="578">
                  <c:v>40602</c:v>
                </c:pt>
                <c:pt idx="579">
                  <c:v>40633</c:v>
                </c:pt>
                <c:pt idx="580">
                  <c:v>40662</c:v>
                </c:pt>
                <c:pt idx="581">
                  <c:v>40694</c:v>
                </c:pt>
                <c:pt idx="582">
                  <c:v>40724</c:v>
                </c:pt>
                <c:pt idx="583">
                  <c:v>40753</c:v>
                </c:pt>
                <c:pt idx="584">
                  <c:v>40786</c:v>
                </c:pt>
                <c:pt idx="585">
                  <c:v>40816</c:v>
                </c:pt>
                <c:pt idx="586">
                  <c:v>40847</c:v>
                </c:pt>
                <c:pt idx="587">
                  <c:v>40877</c:v>
                </c:pt>
                <c:pt idx="588">
                  <c:v>40907</c:v>
                </c:pt>
                <c:pt idx="589">
                  <c:v>40939</c:v>
                </c:pt>
                <c:pt idx="590">
                  <c:v>40968</c:v>
                </c:pt>
                <c:pt idx="591">
                  <c:v>40998</c:v>
                </c:pt>
                <c:pt idx="592">
                  <c:v>41029</c:v>
                </c:pt>
                <c:pt idx="593">
                  <c:v>41060</c:v>
                </c:pt>
                <c:pt idx="594">
                  <c:v>41089</c:v>
                </c:pt>
                <c:pt idx="595">
                  <c:v>41121</c:v>
                </c:pt>
                <c:pt idx="596">
                  <c:v>41152</c:v>
                </c:pt>
                <c:pt idx="597">
                  <c:v>41180</c:v>
                </c:pt>
                <c:pt idx="598">
                  <c:v>41213</c:v>
                </c:pt>
                <c:pt idx="599">
                  <c:v>41243</c:v>
                </c:pt>
                <c:pt idx="600">
                  <c:v>41274</c:v>
                </c:pt>
                <c:pt idx="601">
                  <c:v>41305</c:v>
                </c:pt>
                <c:pt idx="602">
                  <c:v>41333</c:v>
                </c:pt>
                <c:pt idx="603">
                  <c:v>41362</c:v>
                </c:pt>
                <c:pt idx="604">
                  <c:v>41394</c:v>
                </c:pt>
                <c:pt idx="605">
                  <c:v>41425</c:v>
                </c:pt>
                <c:pt idx="606">
                  <c:v>41453</c:v>
                </c:pt>
                <c:pt idx="607">
                  <c:v>41486</c:v>
                </c:pt>
                <c:pt idx="608">
                  <c:v>41516</c:v>
                </c:pt>
                <c:pt idx="609">
                  <c:v>41547</c:v>
                </c:pt>
                <c:pt idx="610">
                  <c:v>41578</c:v>
                </c:pt>
                <c:pt idx="611">
                  <c:v>41607</c:v>
                </c:pt>
                <c:pt idx="612">
                  <c:v>41639</c:v>
                </c:pt>
                <c:pt idx="613">
                  <c:v>41670</c:v>
                </c:pt>
                <c:pt idx="614">
                  <c:v>41698</c:v>
                </c:pt>
                <c:pt idx="615">
                  <c:v>41729</c:v>
                </c:pt>
                <c:pt idx="616">
                  <c:v>41759</c:v>
                </c:pt>
                <c:pt idx="617">
                  <c:v>41789</c:v>
                </c:pt>
                <c:pt idx="618">
                  <c:v>41820</c:v>
                </c:pt>
                <c:pt idx="619">
                  <c:v>41851</c:v>
                </c:pt>
                <c:pt idx="620">
                  <c:v>41880</c:v>
                </c:pt>
                <c:pt idx="621">
                  <c:v>41912</c:v>
                </c:pt>
                <c:pt idx="622">
                  <c:v>41943</c:v>
                </c:pt>
                <c:pt idx="623">
                  <c:v>41971</c:v>
                </c:pt>
                <c:pt idx="624">
                  <c:v>42004</c:v>
                </c:pt>
                <c:pt idx="625">
                  <c:v>42034</c:v>
                </c:pt>
                <c:pt idx="626">
                  <c:v>42062</c:v>
                </c:pt>
                <c:pt idx="627">
                  <c:v>42094</c:v>
                </c:pt>
                <c:pt idx="628">
                  <c:v>42124</c:v>
                </c:pt>
                <c:pt idx="629">
                  <c:v>42153</c:v>
                </c:pt>
                <c:pt idx="630">
                  <c:v>42185</c:v>
                </c:pt>
              </c:numCache>
            </c:numRef>
          </c:cat>
          <c:val>
            <c:numRef>
              <c:f>Лист1!$C$2:$C$15720</c:f>
              <c:numCache>
                <c:formatCode>Основной</c:formatCode>
                <c:ptCount val="15719"/>
                <c:pt idx="0">
                  <c:v>5.8139000000000003</c:v>
                </c:pt>
                <c:pt idx="1">
                  <c:v>5.6433</c:v>
                </c:pt>
                <c:pt idx="2">
                  <c:v>5.5431999999999997</c:v>
                </c:pt>
                <c:pt idx="3">
                  <c:v>5.7637</c:v>
                </c:pt>
                <c:pt idx="4">
                  <c:v>5.7603999999999997</c:v>
                </c:pt>
                <c:pt idx="5">
                  <c:v>5.6275000000000004</c:v>
                </c:pt>
                <c:pt idx="6">
                  <c:v>5.6337999999999999</c:v>
                </c:pt>
                <c:pt idx="7">
                  <c:v>5.7045000000000003</c:v>
                </c:pt>
                <c:pt idx="8">
                  <c:v>5.6914999999999996</c:v>
                </c:pt>
                <c:pt idx="9">
                  <c:v>5.5991</c:v>
                </c:pt>
                <c:pt idx="10">
                  <c:v>5.6054000000000004</c:v>
                </c:pt>
                <c:pt idx="11">
                  <c:v>5.6242999999999999</c:v>
                </c:pt>
                <c:pt idx="12">
                  <c:v>5.5065999999999997</c:v>
                </c:pt>
                <c:pt idx="13">
                  <c:v>5.3418999999999999</c:v>
                </c:pt>
                <c:pt idx="14">
                  <c:v>5.2797999999999998</c:v>
                </c:pt>
                <c:pt idx="15">
                  <c:v>5.1573000000000002</c:v>
                </c:pt>
                <c:pt idx="16">
                  <c:v>5.0968</c:v>
                </c:pt>
                <c:pt idx="17">
                  <c:v>5.2164999999999999</c:v>
                </c:pt>
                <c:pt idx="18">
                  <c:v>5.3361999999999998</c:v>
                </c:pt>
                <c:pt idx="19">
                  <c:v>5.1546000000000003</c:v>
                </c:pt>
                <c:pt idx="20">
                  <c:v>5.4466000000000001</c:v>
                </c:pt>
                <c:pt idx="21">
                  <c:v>5.4348000000000001</c:v>
                </c:pt>
                <c:pt idx="22">
                  <c:v>5.3705999999999996</c:v>
                </c:pt>
                <c:pt idx="23">
                  <c:v>5.4675000000000002</c:v>
                </c:pt>
                <c:pt idx="24">
                  <c:v>5.6180000000000003</c:v>
                </c:pt>
                <c:pt idx="25">
                  <c:v>5.4675000000000002</c:v>
                </c:pt>
                <c:pt idx="26">
                  <c:v>5.4288999999999996</c:v>
                </c:pt>
                <c:pt idx="27">
                  <c:v>5.3390000000000004</c:v>
                </c:pt>
                <c:pt idx="28">
                  <c:v>5.1493000000000002</c:v>
                </c:pt>
                <c:pt idx="29">
                  <c:v>5.2506000000000004</c:v>
                </c:pt>
                <c:pt idx="30">
                  <c:v>5.7504</c:v>
                </c:pt>
                <c:pt idx="31">
                  <c:v>5.7869999999999999</c:v>
                </c:pt>
                <c:pt idx="32">
                  <c:v>5.9101999999999997</c:v>
                </c:pt>
                <c:pt idx="33">
                  <c:v>5.8582000000000001</c:v>
                </c:pt>
                <c:pt idx="34">
                  <c:v>5.7670000000000003</c:v>
                </c:pt>
                <c:pt idx="35">
                  <c:v>5.7110000000000003</c:v>
                </c:pt>
                <c:pt idx="36">
                  <c:v>5.7306999999999997</c:v>
                </c:pt>
                <c:pt idx="37">
                  <c:v>5.6337999999999999</c:v>
                </c:pt>
                <c:pt idx="38">
                  <c:v>5.6688999999999998</c:v>
                </c:pt>
                <c:pt idx="39">
                  <c:v>5.8997000000000002</c:v>
                </c:pt>
                <c:pt idx="40">
                  <c:v>5.7045000000000003</c:v>
                </c:pt>
                <c:pt idx="41">
                  <c:v>6.1999000000000004</c:v>
                </c:pt>
                <c:pt idx="42">
                  <c:v>6.2188999999999997</c:v>
                </c:pt>
                <c:pt idx="43">
                  <c:v>6.3693999999999997</c:v>
                </c:pt>
                <c:pt idx="44">
                  <c:v>6.9978999999999996</c:v>
                </c:pt>
                <c:pt idx="45">
                  <c:v>7.4294000000000002</c:v>
                </c:pt>
                <c:pt idx="46">
                  <c:v>7.4459999999999997</c:v>
                </c:pt>
                <c:pt idx="47">
                  <c:v>6.9588999999999999</c:v>
                </c:pt>
                <c:pt idx="48">
                  <c:v>6.7385000000000002</c:v>
                </c:pt>
                <c:pt idx="49">
                  <c:v>6.5530999999999997</c:v>
                </c:pt>
                <c:pt idx="50">
                  <c:v>6.2933000000000003</c:v>
                </c:pt>
                <c:pt idx="51">
                  <c:v>6.1349999999999998</c:v>
                </c:pt>
                <c:pt idx="52">
                  <c:v>5.9951999999999996</c:v>
                </c:pt>
                <c:pt idx="53">
                  <c:v>5.6947999999999999</c:v>
                </c:pt>
                <c:pt idx="54">
                  <c:v>5.5065999999999997</c:v>
                </c:pt>
                <c:pt idx="55">
                  <c:v>5.4377000000000004</c:v>
                </c:pt>
                <c:pt idx="56">
                  <c:v>5.4945000000000004</c:v>
                </c:pt>
                <c:pt idx="57">
                  <c:v>5.5617000000000001</c:v>
                </c:pt>
                <c:pt idx="58">
                  <c:v>5.5740999999999996</c:v>
                </c:pt>
                <c:pt idx="59">
                  <c:v>5.7470999999999997</c:v>
                </c:pt>
                <c:pt idx="60">
                  <c:v>5.6593</c:v>
                </c:pt>
                <c:pt idx="61">
                  <c:v>5.7371999999999996</c:v>
                </c:pt>
                <c:pt idx="62">
                  <c:v>5.9988000000000001</c:v>
                </c:pt>
                <c:pt idx="63">
                  <c:v>6.1689999999999996</c:v>
                </c:pt>
                <c:pt idx="64">
                  <c:v>5.7836999999999996</c:v>
                </c:pt>
                <c:pt idx="65">
                  <c:v>5.6369999999999996</c:v>
                </c:pt>
                <c:pt idx="66">
                  <c:v>5.4764999999999997</c:v>
                </c:pt>
                <c:pt idx="67">
                  <c:v>5.6981999999999999</c:v>
                </c:pt>
                <c:pt idx="68">
                  <c:v>5.7770000000000001</c:v>
                </c:pt>
                <c:pt idx="69">
                  <c:v>5.7339000000000002</c:v>
                </c:pt>
                <c:pt idx="70">
                  <c:v>5.5804</c:v>
                </c:pt>
                <c:pt idx="71">
                  <c:v>5.5648</c:v>
                </c:pt>
                <c:pt idx="72">
                  <c:v>5.5126999999999997</c:v>
                </c:pt>
                <c:pt idx="73">
                  <c:v>5.7306999999999997</c:v>
                </c:pt>
                <c:pt idx="74">
                  <c:v>5.7438000000000002</c:v>
                </c:pt>
                <c:pt idx="75">
                  <c:v>5.8101000000000003</c:v>
                </c:pt>
                <c:pt idx="76">
                  <c:v>5.8997000000000002</c:v>
                </c:pt>
                <c:pt idx="77">
                  <c:v>5.7895000000000003</c:v>
                </c:pt>
                <c:pt idx="78">
                  <c:v>5.8445</c:v>
                </c:pt>
                <c:pt idx="79">
                  <c:v>6.0568999999999997</c:v>
                </c:pt>
                <c:pt idx="80">
                  <c:v>6.0937999999999999</c:v>
                </c:pt>
                <c:pt idx="81">
                  <c:v>6.1124999999999998</c:v>
                </c:pt>
                <c:pt idx="82">
                  <c:v>6.1919000000000004</c:v>
                </c:pt>
                <c:pt idx="83">
                  <c:v>6.1805000000000003</c:v>
                </c:pt>
                <c:pt idx="84">
                  <c:v>6.6313000000000004</c:v>
                </c:pt>
                <c:pt idx="85">
                  <c:v>6.6978999999999997</c:v>
                </c:pt>
                <c:pt idx="86">
                  <c:v>6.9013</c:v>
                </c:pt>
                <c:pt idx="87">
                  <c:v>6.4809000000000001</c:v>
                </c:pt>
                <c:pt idx="88">
                  <c:v>6.4391999999999996</c:v>
                </c:pt>
                <c:pt idx="89">
                  <c:v>7.3638000000000003</c:v>
                </c:pt>
                <c:pt idx="90">
                  <c:v>7.0522</c:v>
                </c:pt>
                <c:pt idx="91">
                  <c:v>6.8822999999999999</c:v>
                </c:pt>
                <c:pt idx="92">
                  <c:v>6.6666999999999996</c:v>
                </c:pt>
                <c:pt idx="93">
                  <c:v>6.4767000000000001</c:v>
                </c:pt>
                <c:pt idx="94">
                  <c:v>6.46</c:v>
                </c:pt>
                <c:pt idx="95">
                  <c:v>6.4767000000000001</c:v>
                </c:pt>
                <c:pt idx="96">
                  <c:v>5.9843999999999999</c:v>
                </c:pt>
                <c:pt idx="97">
                  <c:v>5.7371999999999996</c:v>
                </c:pt>
                <c:pt idx="98">
                  <c:v>5.5126999999999997</c:v>
                </c:pt>
                <c:pt idx="99">
                  <c:v>5.3390000000000004</c:v>
                </c:pt>
                <c:pt idx="100">
                  <c:v>4.9627999999999997</c:v>
                </c:pt>
                <c:pt idx="101">
                  <c:v>5.1740000000000004</c:v>
                </c:pt>
                <c:pt idx="102">
                  <c:v>5.1840000000000002</c:v>
                </c:pt>
                <c:pt idx="103">
                  <c:v>5.2770000000000001</c:v>
                </c:pt>
                <c:pt idx="104">
                  <c:v>5.3879000000000001</c:v>
                </c:pt>
                <c:pt idx="105">
                  <c:v>5.3446999999999996</c:v>
                </c:pt>
                <c:pt idx="106">
                  <c:v>5.4824999999999999</c:v>
                </c:pt>
                <c:pt idx="107">
                  <c:v>5.7274000000000003</c:v>
                </c:pt>
                <c:pt idx="108">
                  <c:v>5.4615</c:v>
                </c:pt>
                <c:pt idx="109">
                  <c:v>5.2549000000000001</c:v>
                </c:pt>
                <c:pt idx="110">
                  <c:v>5.1546000000000003</c:v>
                </c:pt>
                <c:pt idx="111">
                  <c:v>5.2214999999999998</c:v>
                </c:pt>
                <c:pt idx="112">
                  <c:v>5.2411000000000003</c:v>
                </c:pt>
                <c:pt idx="113">
                  <c:v>5.3590999999999998</c:v>
                </c:pt>
                <c:pt idx="114">
                  <c:v>5.3821000000000003</c:v>
                </c:pt>
                <c:pt idx="115">
                  <c:v>5.4200999999999997</c:v>
                </c:pt>
                <c:pt idx="116">
                  <c:v>5.2382999999999997</c:v>
                </c:pt>
                <c:pt idx="117">
                  <c:v>5.4170999999999996</c:v>
                </c:pt>
                <c:pt idx="118">
                  <c:v>5.4466000000000001</c:v>
                </c:pt>
                <c:pt idx="119">
                  <c:v>5.2001999999999997</c:v>
                </c:pt>
                <c:pt idx="120">
                  <c:v>5.2328999999999999</c:v>
                </c:pt>
                <c:pt idx="121">
                  <c:v>5.2001999999999997</c:v>
                </c:pt>
                <c:pt idx="122">
                  <c:v>5.3967000000000001</c:v>
                </c:pt>
                <c:pt idx="123">
                  <c:v>5.7142999999999997</c:v>
                </c:pt>
                <c:pt idx="124">
                  <c:v>5.8445</c:v>
                </c:pt>
                <c:pt idx="125">
                  <c:v>6.0827</c:v>
                </c:pt>
                <c:pt idx="126">
                  <c:v>6.4851000000000001</c:v>
                </c:pt>
                <c:pt idx="127">
                  <c:v>6.4391999999999996</c:v>
                </c:pt>
                <c:pt idx="128">
                  <c:v>6.6181000000000001</c:v>
                </c:pt>
                <c:pt idx="129">
                  <c:v>6.8586999999999998</c:v>
                </c:pt>
                <c:pt idx="130">
                  <c:v>6.6224999999999996</c:v>
                </c:pt>
                <c:pt idx="131">
                  <c:v>7.4294000000000002</c:v>
                </c:pt>
                <c:pt idx="132">
                  <c:v>8.1632999999999996</c:v>
                </c:pt>
                <c:pt idx="133">
                  <c:v>7.9935999999999998</c:v>
                </c:pt>
                <c:pt idx="134">
                  <c:v>8.2237000000000009</c:v>
                </c:pt>
                <c:pt idx="135">
                  <c:v>8.2781000000000002</c:v>
                </c:pt>
                <c:pt idx="136">
                  <c:v>8.7719000000000005</c:v>
                </c:pt>
                <c:pt idx="137">
                  <c:v>9.0991999999999997</c:v>
                </c:pt>
                <c:pt idx="138">
                  <c:v>9.3720999999999997</c:v>
                </c:pt>
                <c:pt idx="139">
                  <c:v>10.141999999999999</c:v>
                </c:pt>
                <c:pt idx="140">
                  <c:v>11.494199999999999</c:v>
                </c:pt>
                <c:pt idx="141">
                  <c:v>13.0039</c:v>
                </c:pt>
                <c:pt idx="142">
                  <c:v>12.626300000000001</c:v>
                </c:pt>
                <c:pt idx="143">
                  <c:v>12.3916</c:v>
                </c:pt>
                <c:pt idx="144">
                  <c:v>13.6426</c:v>
                </c:pt>
                <c:pt idx="145">
                  <c:v>12.515599999999999</c:v>
                </c:pt>
                <c:pt idx="146">
                  <c:v>11.4679</c:v>
                </c:pt>
                <c:pt idx="147">
                  <c:v>10.183299999999999</c:v>
                </c:pt>
                <c:pt idx="148">
                  <c:v>10.6838</c:v>
                </c:pt>
                <c:pt idx="149">
                  <c:v>9.8619000000000003</c:v>
                </c:pt>
                <c:pt idx="150">
                  <c:v>9.2250999999999994</c:v>
                </c:pt>
                <c:pt idx="151">
                  <c:v>9.1408000000000005</c:v>
                </c:pt>
                <c:pt idx="152">
                  <c:v>9.9206000000000003</c:v>
                </c:pt>
                <c:pt idx="153">
                  <c:v>9.3109999999999999</c:v>
                </c:pt>
                <c:pt idx="154">
                  <c:v>8.9365000000000006</c:v>
                </c:pt>
                <c:pt idx="155">
                  <c:v>8.7184000000000008</c:v>
                </c:pt>
                <c:pt idx="156">
                  <c:v>8.5470000000000006</c:v>
                </c:pt>
                <c:pt idx="157">
                  <c:v>7.8864000000000001</c:v>
                </c:pt>
                <c:pt idx="158">
                  <c:v>7.57</c:v>
                </c:pt>
                <c:pt idx="159">
                  <c:v>7.6219999999999999</c:v>
                </c:pt>
                <c:pt idx="160">
                  <c:v>7.6161000000000003</c:v>
                </c:pt>
                <c:pt idx="161">
                  <c:v>8.1369000000000007</c:v>
                </c:pt>
                <c:pt idx="162">
                  <c:v>8.1699000000000002</c:v>
                </c:pt>
                <c:pt idx="163">
                  <c:v>8.2363</c:v>
                </c:pt>
                <c:pt idx="164">
                  <c:v>8.1766000000000005</c:v>
                </c:pt>
                <c:pt idx="165">
                  <c:v>8.6956000000000007</c:v>
                </c:pt>
                <c:pt idx="166">
                  <c:v>8.9686000000000003</c:v>
                </c:pt>
                <c:pt idx="167">
                  <c:v>9.0744000000000007</c:v>
                </c:pt>
                <c:pt idx="168">
                  <c:v>9.0744000000000007</c:v>
                </c:pt>
                <c:pt idx="169">
                  <c:v>9.1491000000000007</c:v>
                </c:pt>
                <c:pt idx="170">
                  <c:v>9.4161999999999999</c:v>
                </c:pt>
                <c:pt idx="171">
                  <c:v>9.7942999999999998</c:v>
                </c:pt>
                <c:pt idx="172">
                  <c:v>9.99</c:v>
                </c:pt>
                <c:pt idx="173">
                  <c:v>10.01</c:v>
                </c:pt>
                <c:pt idx="174">
                  <c:v>10.141999999999999</c:v>
                </c:pt>
                <c:pt idx="175">
                  <c:v>10.0806</c:v>
                </c:pt>
                <c:pt idx="176">
                  <c:v>10.2881</c:v>
                </c:pt>
                <c:pt idx="177">
                  <c:v>10.8225</c:v>
                </c:pt>
                <c:pt idx="178">
                  <c:v>11.135899999999999</c:v>
                </c:pt>
                <c:pt idx="179">
                  <c:v>11.0619</c:v>
                </c:pt>
                <c:pt idx="180">
                  <c:v>11.428599999999999</c:v>
                </c:pt>
                <c:pt idx="181">
                  <c:v>11.792400000000001</c:v>
                </c:pt>
                <c:pt idx="182">
                  <c:v>11.990399999999999</c:v>
                </c:pt>
                <c:pt idx="183">
                  <c:v>12.2249</c:v>
                </c:pt>
                <c:pt idx="184">
                  <c:v>11.764699999999999</c:v>
                </c:pt>
                <c:pt idx="185">
                  <c:v>11.1982</c:v>
                </c:pt>
                <c:pt idx="186">
                  <c:v>11.236000000000001</c:v>
                </c:pt>
                <c:pt idx="187">
                  <c:v>11.324999999999999</c:v>
                </c:pt>
                <c:pt idx="188">
                  <c:v>10.5152</c:v>
                </c:pt>
                <c:pt idx="189">
                  <c:v>10.7759</c:v>
                </c:pt>
                <c:pt idx="190">
                  <c:v>11.086499999999999</c:v>
                </c:pt>
                <c:pt idx="191">
                  <c:v>11.890599999999999</c:v>
                </c:pt>
                <c:pt idx="192">
                  <c:v>12.1065</c:v>
                </c:pt>
                <c:pt idx="193">
                  <c:v>11.7096</c:v>
                </c:pt>
                <c:pt idx="194">
                  <c:v>11.8483</c:v>
                </c:pt>
                <c:pt idx="195">
                  <c:v>12.1065</c:v>
                </c:pt>
                <c:pt idx="196">
                  <c:v>12.0627</c:v>
                </c:pt>
                <c:pt idx="197">
                  <c:v>12.376200000000001</c:v>
                </c:pt>
                <c:pt idx="198">
                  <c:v>13.037800000000001</c:v>
                </c:pt>
                <c:pt idx="199">
                  <c:v>12.9702</c:v>
                </c:pt>
                <c:pt idx="200">
                  <c:v>12.407</c:v>
                </c:pt>
                <c:pt idx="201">
                  <c:v>12.8866</c:v>
                </c:pt>
                <c:pt idx="202">
                  <c:v>13.440899999999999</c:v>
                </c:pt>
                <c:pt idx="203">
                  <c:v>13.513500000000001</c:v>
                </c:pt>
                <c:pt idx="204">
                  <c:v>13.4771</c:v>
                </c:pt>
                <c:pt idx="205">
                  <c:v>13.0548</c:v>
                </c:pt>
                <c:pt idx="206">
                  <c:v>12.642200000000001</c:v>
                </c:pt>
                <c:pt idx="207">
                  <c:v>13.986000000000001</c:v>
                </c:pt>
                <c:pt idx="208">
                  <c:v>14.367800000000001</c:v>
                </c:pt>
                <c:pt idx="209">
                  <c:v>13.698600000000001</c:v>
                </c:pt>
                <c:pt idx="210">
                  <c:v>13.280200000000001</c:v>
                </c:pt>
                <c:pt idx="211">
                  <c:v>12.8041</c:v>
                </c:pt>
                <c:pt idx="212">
                  <c:v>12.4224</c:v>
                </c:pt>
                <c:pt idx="213">
                  <c:v>11.7233</c:v>
                </c:pt>
                <c:pt idx="214">
                  <c:v>11.454700000000001</c:v>
                </c:pt>
                <c:pt idx="215">
                  <c:v>10.9649</c:v>
                </c:pt>
                <c:pt idx="216">
                  <c:v>11.0375</c:v>
                </c:pt>
                <c:pt idx="217">
                  <c:v>11.074199999999999</c:v>
                </c:pt>
                <c:pt idx="218">
                  <c:v>11.3895</c:v>
                </c:pt>
                <c:pt idx="219">
                  <c:v>11.074199999999999</c:v>
                </c:pt>
                <c:pt idx="220">
                  <c:v>11.001099999999999</c:v>
                </c:pt>
                <c:pt idx="221">
                  <c:v>11.2486</c:v>
                </c:pt>
                <c:pt idx="222">
                  <c:v>11.0497</c:v>
                </c:pt>
                <c:pt idx="223">
                  <c:v>11.312200000000001</c:v>
                </c:pt>
                <c:pt idx="224">
                  <c:v>11.185700000000001</c:v>
                </c:pt>
                <c:pt idx="225">
                  <c:v>12.626300000000001</c:v>
                </c:pt>
                <c:pt idx="226">
                  <c:v>12.562799999999999</c:v>
                </c:pt>
                <c:pt idx="227">
                  <c:v>12.21</c:v>
                </c:pt>
                <c:pt idx="228">
                  <c:v>12.3916</c:v>
                </c:pt>
                <c:pt idx="229">
                  <c:v>13.1579</c:v>
                </c:pt>
                <c:pt idx="230">
                  <c:v>13.3156</c:v>
                </c:pt>
                <c:pt idx="231">
                  <c:v>13.661199999999999</c:v>
                </c:pt>
                <c:pt idx="232">
                  <c:v>13.106199999999999</c:v>
                </c:pt>
                <c:pt idx="233">
                  <c:v>13.6799</c:v>
                </c:pt>
                <c:pt idx="234">
                  <c:v>13.4953</c:v>
                </c:pt>
                <c:pt idx="235">
                  <c:v>13.5318</c:v>
                </c:pt>
                <c:pt idx="236">
                  <c:v>13.6426</c:v>
                </c:pt>
                <c:pt idx="237">
                  <c:v>11.764699999999999</c:v>
                </c:pt>
                <c:pt idx="238">
                  <c:v>10.6157</c:v>
                </c:pt>
                <c:pt idx="239">
                  <c:v>10.1937</c:v>
                </c:pt>
                <c:pt idx="240">
                  <c:v>9.8328000000000007</c:v>
                </c:pt>
                <c:pt idx="241">
                  <c:v>9.4786999999999999</c:v>
                </c:pt>
                <c:pt idx="242">
                  <c:v>9.3196999999999992</c:v>
                </c:pt>
                <c:pt idx="243">
                  <c:v>8.3681999999999999</c:v>
                </c:pt>
                <c:pt idx="244">
                  <c:v>7.9871999999999996</c:v>
                </c:pt>
                <c:pt idx="245">
                  <c:v>7.6923000000000004</c:v>
                </c:pt>
                <c:pt idx="246">
                  <c:v>7.5472000000000001</c:v>
                </c:pt>
                <c:pt idx="247">
                  <c:v>7.4348999999999998</c:v>
                </c:pt>
                <c:pt idx="248">
                  <c:v>7.6394000000000002</c:v>
                </c:pt>
                <c:pt idx="249">
                  <c:v>7.5301</c:v>
                </c:pt>
                <c:pt idx="250">
                  <c:v>7.5358000000000001</c:v>
                </c:pt>
                <c:pt idx="251">
                  <c:v>7.6102999999999996</c:v>
                </c:pt>
                <c:pt idx="252">
                  <c:v>8.0579999999999998</c:v>
                </c:pt>
                <c:pt idx="253">
                  <c:v>7.9490999999999996</c:v>
                </c:pt>
                <c:pt idx="254">
                  <c:v>8.4530999999999992</c:v>
                </c:pt>
                <c:pt idx="255">
                  <c:v>8.9285999999999994</c:v>
                </c:pt>
                <c:pt idx="256">
                  <c:v>8.9444999999999997</c:v>
                </c:pt>
                <c:pt idx="257">
                  <c:v>8.9766999999999992</c:v>
                </c:pt>
                <c:pt idx="258">
                  <c:v>9.9206000000000003</c:v>
                </c:pt>
                <c:pt idx="259">
                  <c:v>10.0806</c:v>
                </c:pt>
                <c:pt idx="260">
                  <c:v>9.3720999999999997</c:v>
                </c:pt>
                <c:pt idx="261">
                  <c:v>9.7847000000000008</c:v>
                </c:pt>
                <c:pt idx="262">
                  <c:v>9.8619000000000003</c:v>
                </c:pt>
                <c:pt idx="263">
                  <c:v>9.7466000000000008</c:v>
                </c:pt>
                <c:pt idx="264">
                  <c:v>10.070499999999999</c:v>
                </c:pt>
                <c:pt idx="265">
                  <c:v>9.6524999999999999</c:v>
                </c:pt>
                <c:pt idx="266">
                  <c:v>9.1158000000000001</c:v>
                </c:pt>
                <c:pt idx="267">
                  <c:v>9.3458000000000006</c:v>
                </c:pt>
                <c:pt idx="268">
                  <c:v>9.2677999999999994</c:v>
                </c:pt>
                <c:pt idx="269">
                  <c:v>9.0908999999999995</c:v>
                </c:pt>
                <c:pt idx="270">
                  <c:v>8.7719000000000005</c:v>
                </c:pt>
                <c:pt idx="271">
                  <c:v>8.5251000000000001</c:v>
                </c:pt>
                <c:pt idx="272">
                  <c:v>8.7184000000000008</c:v>
                </c:pt>
                <c:pt idx="273">
                  <c:v>8.6881000000000004</c:v>
                </c:pt>
                <c:pt idx="274">
                  <c:v>8.4673999999999996</c:v>
                </c:pt>
                <c:pt idx="275">
                  <c:v>7.8677999999999999</c:v>
                </c:pt>
                <c:pt idx="276">
                  <c:v>7.4238999999999997</c:v>
                </c:pt>
                <c:pt idx="277">
                  <c:v>7.0972</c:v>
                </c:pt>
                <c:pt idx="278">
                  <c:v>7.0076999999999998</c:v>
                </c:pt>
                <c:pt idx="279">
                  <c:v>6.5103999999999997</c:v>
                </c:pt>
                <c:pt idx="280">
                  <c:v>6.3541999999999996</c:v>
                </c:pt>
                <c:pt idx="281">
                  <c:v>5.9311999999999996</c:v>
                </c:pt>
                <c:pt idx="282">
                  <c:v>5.8464</c:v>
                </c:pt>
                <c:pt idx="283">
                  <c:v>6.2377000000000002</c:v>
                </c:pt>
                <c:pt idx="284">
                  <c:v>5.7241</c:v>
                </c:pt>
                <c:pt idx="285">
                  <c:v>6.2628000000000004</c:v>
                </c:pt>
                <c:pt idx="286">
                  <c:v>6.1013000000000002</c:v>
                </c:pt>
                <c:pt idx="287">
                  <c:v>5.9207000000000001</c:v>
                </c:pt>
                <c:pt idx="288">
                  <c:v>6.1238000000000001</c:v>
                </c:pt>
                <c:pt idx="289">
                  <c:v>5.3996000000000004</c:v>
                </c:pt>
                <c:pt idx="290">
                  <c:v>5.2355999999999998</c:v>
                </c:pt>
                <c:pt idx="291">
                  <c:v>4.9545000000000003</c:v>
                </c:pt>
                <c:pt idx="292">
                  <c:v>4.9231999999999996</c:v>
                </c:pt>
                <c:pt idx="293">
                  <c:v>5.2549000000000001</c:v>
                </c:pt>
                <c:pt idx="294">
                  <c:v>4.9821999999999997</c:v>
                </c:pt>
                <c:pt idx="295">
                  <c:v>4.7847</c:v>
                </c:pt>
                <c:pt idx="296">
                  <c:v>4.2760999999999996</c:v>
                </c:pt>
                <c:pt idx="297">
                  <c:v>4.4669999999999996</c:v>
                </c:pt>
                <c:pt idx="298">
                  <c:v>6.0082000000000004</c:v>
                </c:pt>
                <c:pt idx="299">
                  <c:v>6.8030999999999997</c:v>
                </c:pt>
                <c:pt idx="300">
                  <c:v>6.3939000000000004</c:v>
                </c:pt>
                <c:pt idx="301">
                  <c:v>6.3613</c:v>
                </c:pt>
                <c:pt idx="302">
                  <c:v>6.5244999999999997</c:v>
                </c:pt>
                <c:pt idx="303">
                  <c:v>6.7797000000000001</c:v>
                </c:pt>
                <c:pt idx="304">
                  <c:v>6.6356999999999999</c:v>
                </c:pt>
                <c:pt idx="305">
                  <c:v>7.0869999999999997</c:v>
                </c:pt>
                <c:pt idx="306">
                  <c:v>6.7591000000000001</c:v>
                </c:pt>
                <c:pt idx="307">
                  <c:v>7.0822000000000003</c:v>
                </c:pt>
                <c:pt idx="308">
                  <c:v>7.0674000000000001</c:v>
                </c:pt>
                <c:pt idx="309">
                  <c:v>8.0515000000000008</c:v>
                </c:pt>
                <c:pt idx="310">
                  <c:v>7.6920000000000002</c:v>
                </c:pt>
                <c:pt idx="311">
                  <c:v>8.2601999999999993</c:v>
                </c:pt>
                <c:pt idx="312">
                  <c:v>8.2034000000000002</c:v>
                </c:pt>
                <c:pt idx="313">
                  <c:v>7.7652000000000001</c:v>
                </c:pt>
                <c:pt idx="314">
                  <c:v>7.7656999999999998</c:v>
                </c:pt>
                <c:pt idx="315">
                  <c:v>8.1301000000000005</c:v>
                </c:pt>
                <c:pt idx="316">
                  <c:v>7.7398999999999996</c:v>
                </c:pt>
                <c:pt idx="317">
                  <c:v>7.8385999999999996</c:v>
                </c:pt>
                <c:pt idx="318">
                  <c:v>7.6510999999999996</c:v>
                </c:pt>
                <c:pt idx="319">
                  <c:v>7.3017000000000003</c:v>
                </c:pt>
                <c:pt idx="320">
                  <c:v>7.3120000000000003</c:v>
                </c:pt>
                <c:pt idx="321">
                  <c:v>7.3098999999999998</c:v>
                </c:pt>
                <c:pt idx="322">
                  <c:v>7.2491000000000003</c:v>
                </c:pt>
                <c:pt idx="323">
                  <c:v>6.8704999999999998</c:v>
                </c:pt>
                <c:pt idx="324">
                  <c:v>6.7980999999999998</c:v>
                </c:pt>
                <c:pt idx="325">
                  <c:v>7.2866999999999997</c:v>
                </c:pt>
                <c:pt idx="326">
                  <c:v>7.1932999999999998</c:v>
                </c:pt>
                <c:pt idx="327">
                  <c:v>6.9527000000000001</c:v>
                </c:pt>
                <c:pt idx="328">
                  <c:v>7.1275000000000004</c:v>
                </c:pt>
                <c:pt idx="329">
                  <c:v>6.5267999999999997</c:v>
                </c:pt>
                <c:pt idx="330">
                  <c:v>6.5441000000000003</c:v>
                </c:pt>
                <c:pt idx="331">
                  <c:v>6.5407000000000002</c:v>
                </c:pt>
                <c:pt idx="332">
                  <c:v>7.1970999999999998</c:v>
                </c:pt>
                <c:pt idx="333">
                  <c:v>7.2168000000000001</c:v>
                </c:pt>
                <c:pt idx="334">
                  <c:v>7.2301000000000002</c:v>
                </c:pt>
                <c:pt idx="335">
                  <c:v>6.8132999999999999</c:v>
                </c:pt>
                <c:pt idx="336">
                  <c:v>6.5448000000000004</c:v>
                </c:pt>
                <c:pt idx="337">
                  <c:v>6.3861999999999997</c:v>
                </c:pt>
                <c:pt idx="338">
                  <c:v>5.9889999999999999</c:v>
                </c:pt>
                <c:pt idx="339">
                  <c:v>5.7133000000000003</c:v>
                </c:pt>
                <c:pt idx="340">
                  <c:v>5.7283999999999997</c:v>
                </c:pt>
                <c:pt idx="341">
                  <c:v>5.5327000000000002</c:v>
                </c:pt>
                <c:pt idx="342">
                  <c:v>5.3280000000000003</c:v>
                </c:pt>
                <c:pt idx="343">
                  <c:v>5.1071999999999997</c:v>
                </c:pt>
                <c:pt idx="344">
                  <c:v>4.9893000000000001</c:v>
                </c:pt>
                <c:pt idx="345">
                  <c:v>4.7542999999999997</c:v>
                </c:pt>
                <c:pt idx="346">
                  <c:v>4.6622000000000003</c:v>
                </c:pt>
                <c:pt idx="347">
                  <c:v>4.8510999999999997</c:v>
                </c:pt>
                <c:pt idx="348">
                  <c:v>3.7877000000000001</c:v>
                </c:pt>
                <c:pt idx="349">
                  <c:v>3.8523999999999998</c:v>
                </c:pt>
                <c:pt idx="350">
                  <c:v>3.8254000000000001</c:v>
                </c:pt>
                <c:pt idx="351">
                  <c:v>3.9209999999999998</c:v>
                </c:pt>
                <c:pt idx="352">
                  <c:v>3.8405</c:v>
                </c:pt>
                <c:pt idx="353">
                  <c:v>3.7745000000000002</c:v>
                </c:pt>
                <c:pt idx="354">
                  <c:v>3.9872000000000001</c:v>
                </c:pt>
                <c:pt idx="355">
                  <c:v>3.8271999999999999</c:v>
                </c:pt>
                <c:pt idx="356">
                  <c:v>3.9308000000000001</c:v>
                </c:pt>
                <c:pt idx="357">
                  <c:v>4.0696000000000003</c:v>
                </c:pt>
                <c:pt idx="358">
                  <c:v>4.0373000000000001</c:v>
                </c:pt>
                <c:pt idx="359">
                  <c:v>3.9312</c:v>
                </c:pt>
                <c:pt idx="360">
                  <c:v>4.0846</c:v>
                </c:pt>
                <c:pt idx="361">
                  <c:v>4.1040999999999999</c:v>
                </c:pt>
                <c:pt idx="362">
                  <c:v>4.0618999999999996</c:v>
                </c:pt>
                <c:pt idx="363">
                  <c:v>4.2266000000000004</c:v>
                </c:pt>
                <c:pt idx="364">
                  <c:v>4.3274999999999997</c:v>
                </c:pt>
                <c:pt idx="365">
                  <c:v>4.2378999999999998</c:v>
                </c:pt>
                <c:pt idx="366">
                  <c:v>4.0739999999999998</c:v>
                </c:pt>
                <c:pt idx="367">
                  <c:v>4.1443000000000003</c:v>
                </c:pt>
                <c:pt idx="368">
                  <c:v>4.0171000000000001</c:v>
                </c:pt>
                <c:pt idx="369">
                  <c:v>4.2987000000000002</c:v>
                </c:pt>
                <c:pt idx="370">
                  <c:v>4.2102000000000004</c:v>
                </c:pt>
                <c:pt idx="371">
                  <c:v>4.2678000000000003</c:v>
                </c:pt>
                <c:pt idx="372">
                  <c:v>4.5087999999999999</c:v>
                </c:pt>
                <c:pt idx="373">
                  <c:v>4.3731</c:v>
                </c:pt>
                <c:pt idx="374">
                  <c:v>4.5057999999999998</c:v>
                </c:pt>
                <c:pt idx="375">
                  <c:v>4.8636999999999997</c:v>
                </c:pt>
                <c:pt idx="376">
                  <c:v>4.8009000000000004</c:v>
                </c:pt>
                <c:pt idx="377">
                  <c:v>4.7577999999999996</c:v>
                </c:pt>
                <c:pt idx="378">
                  <c:v>5.4721000000000002</c:v>
                </c:pt>
                <c:pt idx="379">
                  <c:v>5.2704000000000004</c:v>
                </c:pt>
                <c:pt idx="380">
                  <c:v>5.0740999999999996</c:v>
                </c:pt>
                <c:pt idx="381">
                  <c:v>5.6105999999999998</c:v>
                </c:pt>
                <c:pt idx="382">
                  <c:v>5.5351999999999997</c:v>
                </c:pt>
                <c:pt idx="383">
                  <c:v>5.7643000000000004</c:v>
                </c:pt>
                <c:pt idx="384">
                  <c:v>6.4667000000000003</c:v>
                </c:pt>
                <c:pt idx="385">
                  <c:v>6.3585000000000003</c:v>
                </c:pt>
                <c:pt idx="386">
                  <c:v>6.1386000000000003</c:v>
                </c:pt>
                <c:pt idx="387">
                  <c:v>6.2885</c:v>
                </c:pt>
                <c:pt idx="388">
                  <c:v>6.1406999999999998</c:v>
                </c:pt>
                <c:pt idx="389">
                  <c:v>5.9428000000000001</c:v>
                </c:pt>
                <c:pt idx="390">
                  <c:v>6.0410000000000004</c:v>
                </c:pt>
                <c:pt idx="391">
                  <c:v>5.9783999999999997</c:v>
                </c:pt>
                <c:pt idx="392">
                  <c:v>6.0030000000000001</c:v>
                </c:pt>
                <c:pt idx="393">
                  <c:v>5.8738000000000001</c:v>
                </c:pt>
                <c:pt idx="394">
                  <c:v>5.8936999999999999</c:v>
                </c:pt>
                <c:pt idx="395">
                  <c:v>5.6771000000000003</c:v>
                </c:pt>
                <c:pt idx="396">
                  <c:v>5.5933000000000002</c:v>
                </c:pt>
                <c:pt idx="397">
                  <c:v>5.4154</c:v>
                </c:pt>
                <c:pt idx="398">
                  <c:v>5.3875000000000002</c:v>
                </c:pt>
                <c:pt idx="399">
                  <c:v>5.3589000000000002</c:v>
                </c:pt>
                <c:pt idx="400">
                  <c:v>5.3049999999999997</c:v>
                </c:pt>
                <c:pt idx="401">
                  <c:v>5.2032999999999996</c:v>
                </c:pt>
                <c:pt idx="402">
                  <c:v>5.2933000000000003</c:v>
                </c:pt>
                <c:pt idx="403">
                  <c:v>5.5434999999999999</c:v>
                </c:pt>
                <c:pt idx="404">
                  <c:v>5.4344000000000001</c:v>
                </c:pt>
                <c:pt idx="405">
                  <c:v>5.2930999999999999</c:v>
                </c:pt>
                <c:pt idx="406">
                  <c:v>5.1409000000000002</c:v>
                </c:pt>
                <c:pt idx="407">
                  <c:v>4.7854000000000001</c:v>
                </c:pt>
                <c:pt idx="408">
                  <c:v>5.2584999999999997</c:v>
                </c:pt>
                <c:pt idx="409">
                  <c:v>4.9179000000000004</c:v>
                </c:pt>
                <c:pt idx="410">
                  <c:v>4.9021999999999997</c:v>
                </c:pt>
                <c:pt idx="411">
                  <c:v>5.2751999999999999</c:v>
                </c:pt>
                <c:pt idx="412">
                  <c:v>4.9844999999999997</c:v>
                </c:pt>
                <c:pt idx="413">
                  <c:v>4.7004999999999999</c:v>
                </c:pt>
                <c:pt idx="414">
                  <c:v>4.6287000000000003</c:v>
                </c:pt>
                <c:pt idx="415">
                  <c:v>4.2901999999999996</c:v>
                </c:pt>
                <c:pt idx="416">
                  <c:v>4.5696000000000003</c:v>
                </c:pt>
                <c:pt idx="417">
                  <c:v>4.4180999999999999</c:v>
                </c:pt>
                <c:pt idx="418">
                  <c:v>4.5762999999999998</c:v>
                </c:pt>
                <c:pt idx="419">
                  <c:v>4.3887</c:v>
                </c:pt>
                <c:pt idx="420">
                  <c:v>4.4797000000000002</c:v>
                </c:pt>
                <c:pt idx="421">
                  <c:v>4.4459999999999997</c:v>
                </c:pt>
                <c:pt idx="422">
                  <c:v>4.1505000000000001</c:v>
                </c:pt>
                <c:pt idx="423">
                  <c:v>3.9769999999999999</c:v>
                </c:pt>
                <c:pt idx="424">
                  <c:v>3.9264000000000001</c:v>
                </c:pt>
                <c:pt idx="425">
                  <c:v>3.9754</c:v>
                </c:pt>
                <c:pt idx="426">
                  <c:v>3.8296000000000001</c:v>
                </c:pt>
                <c:pt idx="427">
                  <c:v>3.8933</c:v>
                </c:pt>
                <c:pt idx="428">
                  <c:v>4.5479000000000003</c:v>
                </c:pt>
                <c:pt idx="429">
                  <c:v>4.2862</c:v>
                </c:pt>
                <c:pt idx="430">
                  <c:v>3.9691999999999998</c:v>
                </c:pt>
                <c:pt idx="431">
                  <c:v>3.7271999999999998</c:v>
                </c:pt>
                <c:pt idx="432">
                  <c:v>3.5327999999999999</c:v>
                </c:pt>
                <c:pt idx="433">
                  <c:v>3.4083999999999999</c:v>
                </c:pt>
                <c:pt idx="434">
                  <c:v>3.5301999999999998</c:v>
                </c:pt>
                <c:pt idx="435">
                  <c:v>3.4918</c:v>
                </c:pt>
                <c:pt idx="436">
                  <c:v>3.3723000000000001</c:v>
                </c:pt>
                <c:pt idx="437">
                  <c:v>3.4529000000000001</c:v>
                </c:pt>
                <c:pt idx="438">
                  <c:v>3.3422999999999998</c:v>
                </c:pt>
                <c:pt idx="439">
                  <c:v>3.4754999999999998</c:v>
                </c:pt>
                <c:pt idx="440">
                  <c:v>3.5015999999999998</c:v>
                </c:pt>
                <c:pt idx="441">
                  <c:v>3.7056</c:v>
                </c:pt>
                <c:pt idx="442">
                  <c:v>3.5211000000000001</c:v>
                </c:pt>
                <c:pt idx="443">
                  <c:v>3.4641999999999999</c:v>
                </c:pt>
                <c:pt idx="444">
                  <c:v>3.4131999999999998</c:v>
                </c:pt>
                <c:pt idx="445">
                  <c:v>3.5914999999999999</c:v>
                </c:pt>
                <c:pt idx="446">
                  <c:v>3.6663999999999999</c:v>
                </c:pt>
                <c:pt idx="447">
                  <c:v>3.4594999999999998</c:v>
                </c:pt>
                <c:pt idx="448">
                  <c:v>3.5695999999999999</c:v>
                </c:pt>
                <c:pt idx="449">
                  <c:v>3.6608000000000001</c:v>
                </c:pt>
                <c:pt idx="450">
                  <c:v>3.6585999999999999</c:v>
                </c:pt>
                <c:pt idx="451">
                  <c:v>3.7197</c:v>
                </c:pt>
                <c:pt idx="452">
                  <c:v>3.5512999999999999</c:v>
                </c:pt>
                <c:pt idx="453">
                  <c:v>3.8534999999999999</c:v>
                </c:pt>
                <c:pt idx="454">
                  <c:v>3.8683999999999998</c:v>
                </c:pt>
                <c:pt idx="455">
                  <c:v>4.1969000000000003</c:v>
                </c:pt>
                <c:pt idx="456">
                  <c:v>4.1444999999999999</c:v>
                </c:pt>
                <c:pt idx="457">
                  <c:v>4.0171999999999999</c:v>
                </c:pt>
                <c:pt idx="458">
                  <c:v>4.4142000000000001</c:v>
                </c:pt>
                <c:pt idx="459">
                  <c:v>4.6031000000000004</c:v>
                </c:pt>
                <c:pt idx="460">
                  <c:v>4.2652000000000001</c:v>
                </c:pt>
                <c:pt idx="461">
                  <c:v>4.2306999999999997</c:v>
                </c:pt>
                <c:pt idx="462">
                  <c:v>4.1441999999999997</c:v>
                </c:pt>
                <c:pt idx="463">
                  <c:v>4.1581000000000001</c:v>
                </c:pt>
                <c:pt idx="464">
                  <c:v>4.4192999999999998</c:v>
                </c:pt>
                <c:pt idx="465">
                  <c:v>4.4988000000000001</c:v>
                </c:pt>
                <c:pt idx="466">
                  <c:v>4.4180000000000001</c:v>
                </c:pt>
                <c:pt idx="467">
                  <c:v>4.0759999999999996</c:v>
                </c:pt>
                <c:pt idx="468">
                  <c:v>3.7595000000000001</c:v>
                </c:pt>
                <c:pt idx="469">
                  <c:v>3.8001999999999998</c:v>
                </c:pt>
                <c:pt idx="470">
                  <c:v>3.8826000000000001</c:v>
                </c:pt>
                <c:pt idx="471">
                  <c:v>3.6808000000000001</c:v>
                </c:pt>
                <c:pt idx="472">
                  <c:v>3.9321000000000002</c:v>
                </c:pt>
                <c:pt idx="473">
                  <c:v>3.9748999999999999</c:v>
                </c:pt>
                <c:pt idx="474">
                  <c:v>4.3639999999999999</c:v>
                </c:pt>
                <c:pt idx="475">
                  <c:v>4.8075999999999999</c:v>
                </c:pt>
                <c:pt idx="476">
                  <c:v>4.8117000000000001</c:v>
                </c:pt>
                <c:pt idx="477">
                  <c:v>5.5594000000000001</c:v>
                </c:pt>
                <c:pt idx="478">
                  <c:v>5.1372</c:v>
                </c:pt>
                <c:pt idx="479">
                  <c:v>4.8727999999999998</c:v>
                </c:pt>
                <c:pt idx="480">
                  <c:v>5.2550999999999997</c:v>
                </c:pt>
                <c:pt idx="481">
                  <c:v>5.4184000000000001</c:v>
                </c:pt>
                <c:pt idx="482">
                  <c:v>5.5242000000000004</c:v>
                </c:pt>
                <c:pt idx="483">
                  <c:v>5.5579000000000001</c:v>
                </c:pt>
                <c:pt idx="484">
                  <c:v>5.1736000000000004</c:v>
                </c:pt>
                <c:pt idx="485">
                  <c:v>4.9324000000000003</c:v>
                </c:pt>
                <c:pt idx="486">
                  <c:v>4.9615999999999998</c:v>
                </c:pt>
                <c:pt idx="487">
                  <c:v>4.9080000000000004</c:v>
                </c:pt>
                <c:pt idx="488">
                  <c:v>4.8483999999999998</c:v>
                </c:pt>
                <c:pt idx="489">
                  <c:v>5.0770999999999997</c:v>
                </c:pt>
                <c:pt idx="490">
                  <c:v>4.83</c:v>
                </c:pt>
                <c:pt idx="491">
                  <c:v>4.8109000000000002</c:v>
                </c:pt>
                <c:pt idx="492">
                  <c:v>4.8868999999999998</c:v>
                </c:pt>
                <c:pt idx="493">
                  <c:v>4.8273000000000001</c:v>
                </c:pt>
                <c:pt idx="494">
                  <c:v>4.7870999999999997</c:v>
                </c:pt>
                <c:pt idx="495">
                  <c:v>5.1147999999999998</c:v>
                </c:pt>
                <c:pt idx="496">
                  <c:v>5.2450999999999999</c:v>
                </c:pt>
                <c:pt idx="497">
                  <c:v>5.2152000000000003</c:v>
                </c:pt>
                <c:pt idx="498">
                  <c:v>5.3441000000000001</c:v>
                </c:pt>
                <c:pt idx="499">
                  <c:v>5.5838000000000001</c:v>
                </c:pt>
                <c:pt idx="500">
                  <c:v>5.5785</c:v>
                </c:pt>
                <c:pt idx="501">
                  <c:v>5.6668000000000003</c:v>
                </c:pt>
                <c:pt idx="502">
                  <c:v>5.6496000000000004</c:v>
                </c:pt>
                <c:pt idx="503">
                  <c:v>5.4667000000000003</c:v>
                </c:pt>
                <c:pt idx="504">
                  <c:v>5.4309000000000003</c:v>
                </c:pt>
                <c:pt idx="505">
                  <c:v>5.5871000000000004</c:v>
                </c:pt>
                <c:pt idx="506">
                  <c:v>5.4966999999999997</c:v>
                </c:pt>
                <c:pt idx="507">
                  <c:v>5.7088999999999999</c:v>
                </c:pt>
                <c:pt idx="508">
                  <c:v>5.8613999999999997</c:v>
                </c:pt>
                <c:pt idx="509">
                  <c:v>5.6932</c:v>
                </c:pt>
                <c:pt idx="510">
                  <c:v>5.7891000000000004</c:v>
                </c:pt>
                <c:pt idx="511">
                  <c:v>5.6184000000000003</c:v>
                </c:pt>
                <c:pt idx="512">
                  <c:v>5.7191999999999998</c:v>
                </c:pt>
                <c:pt idx="513">
                  <c:v>5.7858000000000001</c:v>
                </c:pt>
                <c:pt idx="514">
                  <c:v>5.9806999999999997</c:v>
                </c:pt>
                <c:pt idx="515">
                  <c:v>5.7834000000000003</c:v>
                </c:pt>
                <c:pt idx="516">
                  <c:v>5.9173</c:v>
                </c:pt>
                <c:pt idx="517">
                  <c:v>5.8079000000000001</c:v>
                </c:pt>
                <c:pt idx="518">
                  <c:v>5.8266999999999998</c:v>
                </c:pt>
                <c:pt idx="519">
                  <c:v>5.9332000000000003</c:v>
                </c:pt>
                <c:pt idx="520">
                  <c:v>5.8655999999999997</c:v>
                </c:pt>
                <c:pt idx="521">
                  <c:v>6.0841000000000003</c:v>
                </c:pt>
                <c:pt idx="522">
                  <c:v>6.2836999999999996</c:v>
                </c:pt>
                <c:pt idx="523">
                  <c:v>6.2736000000000001</c:v>
                </c:pt>
                <c:pt idx="524">
                  <c:v>6.1567999999999996</c:v>
                </c:pt>
                <c:pt idx="525">
                  <c:v>6.2831000000000001</c:v>
                </c:pt>
                <c:pt idx="526">
                  <c:v>6.1017999999999999</c:v>
                </c:pt>
                <c:pt idx="527">
                  <c:v>5.9992999999999999</c:v>
                </c:pt>
                <c:pt idx="528">
                  <c:v>6.0216000000000003</c:v>
                </c:pt>
                <c:pt idx="529">
                  <c:v>5.9505999999999997</c:v>
                </c:pt>
                <c:pt idx="530">
                  <c:v>6.1067999999999998</c:v>
                </c:pt>
                <c:pt idx="531">
                  <c:v>6.1524000000000001</c:v>
                </c:pt>
                <c:pt idx="532">
                  <c:v>5.9031000000000002</c:v>
                </c:pt>
                <c:pt idx="533">
                  <c:v>5.7218999999999998</c:v>
                </c:pt>
                <c:pt idx="534">
                  <c:v>5.9645999999999999</c:v>
                </c:pt>
                <c:pt idx="535">
                  <c:v>6.1722999999999999</c:v>
                </c:pt>
                <c:pt idx="536">
                  <c:v>6.1018999999999997</c:v>
                </c:pt>
                <c:pt idx="537">
                  <c:v>5.8482000000000003</c:v>
                </c:pt>
                <c:pt idx="538">
                  <c:v>5.7664</c:v>
                </c:pt>
                <c:pt idx="539">
                  <c:v>5.9889000000000001</c:v>
                </c:pt>
                <c:pt idx="540">
                  <c:v>5.7610000000000001</c:v>
                </c:pt>
                <c:pt idx="541">
                  <c:v>6.1494999999999997</c:v>
                </c:pt>
                <c:pt idx="542">
                  <c:v>6.3463000000000003</c:v>
                </c:pt>
                <c:pt idx="543">
                  <c:v>6.0106000000000002</c:v>
                </c:pt>
                <c:pt idx="544">
                  <c:v>5.7473000000000001</c:v>
                </c:pt>
                <c:pt idx="545">
                  <c:v>5.6261999999999999</c:v>
                </c:pt>
                <c:pt idx="546">
                  <c:v>5.6593999999999998</c:v>
                </c:pt>
                <c:pt idx="547">
                  <c:v>5.6538000000000004</c:v>
                </c:pt>
                <c:pt idx="548">
                  <c:v>5.4855</c:v>
                </c:pt>
                <c:pt idx="549">
                  <c:v>5.8865999999999996</c:v>
                </c:pt>
                <c:pt idx="550">
                  <c:v>6.9980000000000002</c:v>
                </c:pt>
                <c:pt idx="551">
                  <c:v>7.5267999999999997</c:v>
                </c:pt>
                <c:pt idx="552">
                  <c:v>6.1292999999999997</c:v>
                </c:pt>
                <c:pt idx="553">
                  <c:v>7.5026000000000002</c:v>
                </c:pt>
                <c:pt idx="554">
                  <c:v>8.4079999999999995</c:v>
                </c:pt>
                <c:pt idx="555">
                  <c:v>7.0339</c:v>
                </c:pt>
                <c:pt idx="556">
                  <c:v>6.3373999999999997</c:v>
                </c:pt>
                <c:pt idx="557">
                  <c:v>5.9714</c:v>
                </c:pt>
                <c:pt idx="558">
                  <c:v>5.7901999999999996</c:v>
                </c:pt>
                <c:pt idx="559">
                  <c:v>5.3887</c:v>
                </c:pt>
                <c:pt idx="560">
                  <c:v>4.9135999999999997</c:v>
                </c:pt>
                <c:pt idx="561">
                  <c:v>4.5751999999999997</c:v>
                </c:pt>
                <c:pt idx="562">
                  <c:v>4.6264000000000003</c:v>
                </c:pt>
                <c:pt idx="563">
                  <c:v>4.3857999999999997</c:v>
                </c:pt>
                <c:pt idx="564">
                  <c:v>5.4230999999999998</c:v>
                </c:pt>
                <c:pt idx="565">
                  <c:v>5.7321</c:v>
                </c:pt>
                <c:pt idx="566">
                  <c:v>5.5587999999999997</c:v>
                </c:pt>
                <c:pt idx="567">
                  <c:v>5.8307000000000002</c:v>
                </c:pt>
                <c:pt idx="568">
                  <c:v>5.7927</c:v>
                </c:pt>
                <c:pt idx="569">
                  <c:v>6.3594999999999997</c:v>
                </c:pt>
                <c:pt idx="570">
                  <c:v>7.2279</c:v>
                </c:pt>
                <c:pt idx="571">
                  <c:v>6.8487999999999998</c:v>
                </c:pt>
                <c:pt idx="572">
                  <c:v>7.2054</c:v>
                </c:pt>
                <c:pt idx="573">
                  <c:v>6.9863</c:v>
                </c:pt>
                <c:pt idx="574">
                  <c:v>6.7804000000000002</c:v>
                </c:pt>
                <c:pt idx="575">
                  <c:v>6.8061999999999996</c:v>
                </c:pt>
                <c:pt idx="576">
                  <c:v>6.6176000000000004</c:v>
                </c:pt>
                <c:pt idx="577">
                  <c:v>6.5038999999999998</c:v>
                </c:pt>
                <c:pt idx="578">
                  <c:v>6.3175999999999997</c:v>
                </c:pt>
                <c:pt idx="579">
                  <c:v>6.5698999999999996</c:v>
                </c:pt>
                <c:pt idx="580">
                  <c:v>6.4223999999999997</c:v>
                </c:pt>
                <c:pt idx="581">
                  <c:v>6.3704000000000001</c:v>
                </c:pt>
                <c:pt idx="582">
                  <c:v>6.7606000000000002</c:v>
                </c:pt>
                <c:pt idx="583">
                  <c:v>6.9484000000000004</c:v>
                </c:pt>
                <c:pt idx="584">
                  <c:v>7.3742000000000001</c:v>
                </c:pt>
                <c:pt idx="585">
                  <c:v>8.1707999999999998</c:v>
                </c:pt>
                <c:pt idx="586">
                  <c:v>7.3986999999999998</c:v>
                </c:pt>
                <c:pt idx="587">
                  <c:v>7.4458000000000002</c:v>
                </c:pt>
                <c:pt idx="588">
                  <c:v>7.7481999999999998</c:v>
                </c:pt>
                <c:pt idx="589">
                  <c:v>7.4466000000000001</c:v>
                </c:pt>
                <c:pt idx="590">
                  <c:v>7.1627000000000001</c:v>
                </c:pt>
                <c:pt idx="591">
                  <c:v>7.0369000000000002</c:v>
                </c:pt>
                <c:pt idx="592">
                  <c:v>7.0658000000000003</c:v>
                </c:pt>
                <c:pt idx="593">
                  <c:v>7.5555000000000003</c:v>
                </c:pt>
                <c:pt idx="594">
                  <c:v>7.2805999999999997</c:v>
                </c:pt>
                <c:pt idx="595">
                  <c:v>7.1768999999999998</c:v>
                </c:pt>
                <c:pt idx="596">
                  <c:v>7.0362</c:v>
                </c:pt>
                <c:pt idx="597">
                  <c:v>6.8684000000000003</c:v>
                </c:pt>
                <c:pt idx="598">
                  <c:v>7.0076000000000001</c:v>
                </c:pt>
                <c:pt idx="599">
                  <c:v>6.9926000000000004</c:v>
                </c:pt>
                <c:pt idx="600">
                  <c:v>7.0904999999999996</c:v>
                </c:pt>
                <c:pt idx="601">
                  <c:v>6.6380999999999997</c:v>
                </c:pt>
                <c:pt idx="602">
                  <c:v>6.5815999999999999</c:v>
                </c:pt>
                <c:pt idx="603">
                  <c:v>6.3926999999999996</c:v>
                </c:pt>
                <c:pt idx="604">
                  <c:v>6.2812999999999999</c:v>
                </c:pt>
                <c:pt idx="605">
                  <c:v>6.1513</c:v>
                </c:pt>
                <c:pt idx="606">
                  <c:v>6.3705999999999996</c:v>
                </c:pt>
                <c:pt idx="607">
                  <c:v>6.1280000000000001</c:v>
                </c:pt>
                <c:pt idx="608">
                  <c:v>6.3391999999999999</c:v>
                </c:pt>
                <c:pt idx="609">
                  <c:v>6.2481999999999998</c:v>
                </c:pt>
                <c:pt idx="610">
                  <c:v>6.0007999999999999</c:v>
                </c:pt>
                <c:pt idx="611">
                  <c:v>5.8741000000000003</c:v>
                </c:pt>
                <c:pt idx="612">
                  <c:v>5.8059000000000003</c:v>
                </c:pt>
                <c:pt idx="613">
                  <c:v>6.0122999999999998</c:v>
                </c:pt>
                <c:pt idx="614">
                  <c:v>5.7888000000000002</c:v>
                </c:pt>
                <c:pt idx="615">
                  <c:v>5.8063000000000002</c:v>
                </c:pt>
                <c:pt idx="616">
                  <c:v>5.7710999999999997</c:v>
                </c:pt>
                <c:pt idx="617">
                  <c:v>5.6593</c:v>
                </c:pt>
                <c:pt idx="618">
                  <c:v>5.6703000000000001</c:v>
                </c:pt>
                <c:pt idx="619">
                  <c:v>5.7580999999999998</c:v>
                </c:pt>
                <c:pt idx="620">
                  <c:v>5.5518999999999998</c:v>
                </c:pt>
                <c:pt idx="621">
                  <c:v>5.7454000000000001</c:v>
                </c:pt>
                <c:pt idx="622">
                  <c:v>5.6159999999999997</c:v>
                </c:pt>
                <c:pt idx="623">
                  <c:v>5.4848999999999997</c:v>
                </c:pt>
                <c:pt idx="624">
                  <c:v>5.4414999999999996</c:v>
                </c:pt>
                <c:pt idx="625">
                  <c:v>5.6224999999999996</c:v>
                </c:pt>
                <c:pt idx="626">
                  <c:v>5.376344086021505</c:v>
                </c:pt>
                <c:pt idx="627">
                  <c:v>5.4794520547945202</c:v>
                </c:pt>
                <c:pt idx="628">
                  <c:v>5.4347826086956523</c:v>
                </c:pt>
                <c:pt idx="629">
                  <c:v>5.376344086021505</c:v>
                </c:pt>
                <c:pt idx="630">
                  <c:v>5.4436581382689164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121216"/>
        <c:axId val="55469184"/>
      </c:lineChart>
      <c:dateAx>
        <c:axId val="56121216"/>
        <c:scaling>
          <c:orientation val="minMax"/>
        </c:scaling>
        <c:delete val="0"/>
        <c:axPos val="b"/>
        <c:numFmt formatCode="\y\y\y\y" sourceLinked="0"/>
        <c:majorTickMark val="none"/>
        <c:minorTickMark val="none"/>
        <c:tickLblPos val="nextTo"/>
        <c:crossAx val="55469184"/>
        <c:crosses val="autoZero"/>
        <c:auto val="1"/>
        <c:lblOffset val="100"/>
        <c:baseTimeUnit val="months"/>
        <c:majorUnit val="5"/>
        <c:majorTimeUnit val="years"/>
        <c:minorUnit val="1"/>
        <c:minorTimeUnit val="years"/>
      </c:dateAx>
      <c:valAx>
        <c:axId val="55469184"/>
        <c:scaling>
          <c:orientation val="minMax"/>
          <c:min val="1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numFmt formatCode="Основной" sourceLinked="1"/>
        <c:majorTickMark val="none"/>
        <c:minorTickMark val="none"/>
        <c:tickLblPos val="nextTo"/>
        <c:spPr>
          <a:ln w="9525">
            <a:noFill/>
          </a:ln>
        </c:spPr>
        <c:crossAx val="56121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1604429573184674"/>
          <c:y val="0.1340466674873963"/>
          <c:w val="0.47004499500055541"/>
          <c:h val="0.2415107030149803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Лист5!$B$1</c:f>
              <c:strCache>
                <c:ptCount val="1"/>
                <c:pt idx="0">
                  <c:v>US CPI</c:v>
                </c:pt>
              </c:strCache>
            </c:strRef>
          </c:tx>
          <c:spPr>
            <a:ln w="19050">
              <a:solidFill>
                <a:sysClr val="window" lastClr="FFFFFF">
                  <a:lumMod val="65000"/>
                </a:sysClr>
              </a:solidFill>
            </a:ln>
          </c:spPr>
          <c:marker>
            <c:symbol val="none"/>
          </c:marker>
          <c:cat>
            <c:numRef>
              <c:f>Лист5!$A$74:$A$15792</c:f>
              <c:numCache>
                <c:formatCode>Основной</c:formatCode>
                <c:ptCount val="15719"/>
                <c:pt idx="0">
                  <c:v>21946</c:v>
                </c:pt>
                <c:pt idx="1">
                  <c:v>21975</c:v>
                </c:pt>
                <c:pt idx="2">
                  <c:v>22006</c:v>
                </c:pt>
                <c:pt idx="3">
                  <c:v>22036</c:v>
                </c:pt>
                <c:pt idx="4">
                  <c:v>22067</c:v>
                </c:pt>
                <c:pt idx="5">
                  <c:v>22097</c:v>
                </c:pt>
                <c:pt idx="6">
                  <c:v>22128</c:v>
                </c:pt>
                <c:pt idx="7">
                  <c:v>22159</c:v>
                </c:pt>
                <c:pt idx="8">
                  <c:v>22189</c:v>
                </c:pt>
                <c:pt idx="9">
                  <c:v>22220</c:v>
                </c:pt>
                <c:pt idx="10">
                  <c:v>22250</c:v>
                </c:pt>
                <c:pt idx="11">
                  <c:v>22281</c:v>
                </c:pt>
                <c:pt idx="12">
                  <c:v>22312</c:v>
                </c:pt>
                <c:pt idx="13">
                  <c:v>22340</c:v>
                </c:pt>
                <c:pt idx="14">
                  <c:v>22371</c:v>
                </c:pt>
                <c:pt idx="15">
                  <c:v>22401</c:v>
                </c:pt>
                <c:pt idx="16">
                  <c:v>22432</c:v>
                </c:pt>
                <c:pt idx="17">
                  <c:v>22462</c:v>
                </c:pt>
                <c:pt idx="18">
                  <c:v>22493</c:v>
                </c:pt>
                <c:pt idx="19">
                  <c:v>22524</c:v>
                </c:pt>
                <c:pt idx="20">
                  <c:v>22554</c:v>
                </c:pt>
                <c:pt idx="21">
                  <c:v>22585</c:v>
                </c:pt>
                <c:pt idx="22">
                  <c:v>22615</c:v>
                </c:pt>
                <c:pt idx="23">
                  <c:v>22646</c:v>
                </c:pt>
                <c:pt idx="24">
                  <c:v>22677</c:v>
                </c:pt>
                <c:pt idx="25">
                  <c:v>22705</c:v>
                </c:pt>
                <c:pt idx="26">
                  <c:v>22736</c:v>
                </c:pt>
                <c:pt idx="27">
                  <c:v>22766</c:v>
                </c:pt>
                <c:pt idx="28">
                  <c:v>22797</c:v>
                </c:pt>
                <c:pt idx="29">
                  <c:v>22827</c:v>
                </c:pt>
                <c:pt idx="30">
                  <c:v>22858</c:v>
                </c:pt>
                <c:pt idx="31">
                  <c:v>22889</c:v>
                </c:pt>
                <c:pt idx="32">
                  <c:v>22919</c:v>
                </c:pt>
                <c:pt idx="33">
                  <c:v>22950</c:v>
                </c:pt>
                <c:pt idx="34">
                  <c:v>22980</c:v>
                </c:pt>
                <c:pt idx="35">
                  <c:v>23011</c:v>
                </c:pt>
                <c:pt idx="36">
                  <c:v>23042</c:v>
                </c:pt>
                <c:pt idx="37">
                  <c:v>23070</c:v>
                </c:pt>
                <c:pt idx="38">
                  <c:v>23101</c:v>
                </c:pt>
                <c:pt idx="39">
                  <c:v>23131</c:v>
                </c:pt>
                <c:pt idx="40">
                  <c:v>23162</c:v>
                </c:pt>
                <c:pt idx="41">
                  <c:v>23192</c:v>
                </c:pt>
                <c:pt idx="42">
                  <c:v>23223</c:v>
                </c:pt>
                <c:pt idx="43">
                  <c:v>23254</c:v>
                </c:pt>
                <c:pt idx="44">
                  <c:v>23284</c:v>
                </c:pt>
                <c:pt idx="45">
                  <c:v>23315</c:v>
                </c:pt>
                <c:pt idx="46">
                  <c:v>23345</c:v>
                </c:pt>
                <c:pt idx="47">
                  <c:v>23376</c:v>
                </c:pt>
                <c:pt idx="48">
                  <c:v>23407</c:v>
                </c:pt>
                <c:pt idx="49">
                  <c:v>23436</c:v>
                </c:pt>
                <c:pt idx="50">
                  <c:v>23467</c:v>
                </c:pt>
                <c:pt idx="51">
                  <c:v>23497</c:v>
                </c:pt>
                <c:pt idx="52">
                  <c:v>23528</c:v>
                </c:pt>
                <c:pt idx="53">
                  <c:v>23558</c:v>
                </c:pt>
                <c:pt idx="54">
                  <c:v>23589</c:v>
                </c:pt>
                <c:pt idx="55">
                  <c:v>23620</c:v>
                </c:pt>
                <c:pt idx="56">
                  <c:v>23650</c:v>
                </c:pt>
                <c:pt idx="57">
                  <c:v>23681</c:v>
                </c:pt>
                <c:pt idx="58">
                  <c:v>23711</c:v>
                </c:pt>
                <c:pt idx="59">
                  <c:v>23742</c:v>
                </c:pt>
                <c:pt idx="60">
                  <c:v>23773</c:v>
                </c:pt>
                <c:pt idx="61">
                  <c:v>23801</c:v>
                </c:pt>
                <c:pt idx="62">
                  <c:v>23832</c:v>
                </c:pt>
                <c:pt idx="63">
                  <c:v>23862</c:v>
                </c:pt>
                <c:pt idx="64">
                  <c:v>23893</c:v>
                </c:pt>
                <c:pt idx="65">
                  <c:v>23923</c:v>
                </c:pt>
                <c:pt idx="66">
                  <c:v>23954</c:v>
                </c:pt>
                <c:pt idx="67">
                  <c:v>23985</c:v>
                </c:pt>
                <c:pt idx="68">
                  <c:v>24015</c:v>
                </c:pt>
                <c:pt idx="69">
                  <c:v>24046</c:v>
                </c:pt>
                <c:pt idx="70">
                  <c:v>24076</c:v>
                </c:pt>
                <c:pt idx="71">
                  <c:v>24107</c:v>
                </c:pt>
                <c:pt idx="72">
                  <c:v>24138</c:v>
                </c:pt>
                <c:pt idx="73">
                  <c:v>24166</c:v>
                </c:pt>
                <c:pt idx="74">
                  <c:v>24197</c:v>
                </c:pt>
                <c:pt idx="75">
                  <c:v>24227</c:v>
                </c:pt>
                <c:pt idx="76">
                  <c:v>24258</c:v>
                </c:pt>
                <c:pt idx="77">
                  <c:v>24288</c:v>
                </c:pt>
                <c:pt idx="78">
                  <c:v>24319</c:v>
                </c:pt>
                <c:pt idx="79">
                  <c:v>24350</c:v>
                </c:pt>
                <c:pt idx="80">
                  <c:v>24380</c:v>
                </c:pt>
                <c:pt idx="81">
                  <c:v>24411</c:v>
                </c:pt>
                <c:pt idx="82">
                  <c:v>24441</c:v>
                </c:pt>
                <c:pt idx="83">
                  <c:v>24472</c:v>
                </c:pt>
                <c:pt idx="84">
                  <c:v>24503</c:v>
                </c:pt>
                <c:pt idx="85">
                  <c:v>24531</c:v>
                </c:pt>
                <c:pt idx="86">
                  <c:v>24562</c:v>
                </c:pt>
                <c:pt idx="87">
                  <c:v>24592</c:v>
                </c:pt>
                <c:pt idx="88">
                  <c:v>24623</c:v>
                </c:pt>
                <c:pt idx="89">
                  <c:v>24653</c:v>
                </c:pt>
                <c:pt idx="90">
                  <c:v>24684</c:v>
                </c:pt>
                <c:pt idx="91">
                  <c:v>24715</c:v>
                </c:pt>
                <c:pt idx="92">
                  <c:v>24745</c:v>
                </c:pt>
                <c:pt idx="93">
                  <c:v>24776</c:v>
                </c:pt>
                <c:pt idx="94">
                  <c:v>24806</c:v>
                </c:pt>
                <c:pt idx="95">
                  <c:v>24837</c:v>
                </c:pt>
                <c:pt idx="96">
                  <c:v>24868</c:v>
                </c:pt>
                <c:pt idx="97">
                  <c:v>24897</c:v>
                </c:pt>
                <c:pt idx="98">
                  <c:v>24928</c:v>
                </c:pt>
                <c:pt idx="99">
                  <c:v>24958</c:v>
                </c:pt>
                <c:pt idx="100">
                  <c:v>24989</c:v>
                </c:pt>
                <c:pt idx="101">
                  <c:v>25019</c:v>
                </c:pt>
                <c:pt idx="102">
                  <c:v>25050</c:v>
                </c:pt>
                <c:pt idx="103">
                  <c:v>25081</c:v>
                </c:pt>
                <c:pt idx="104">
                  <c:v>25111</c:v>
                </c:pt>
                <c:pt idx="105">
                  <c:v>25142</c:v>
                </c:pt>
                <c:pt idx="106">
                  <c:v>25172</c:v>
                </c:pt>
                <c:pt idx="107">
                  <c:v>25203</c:v>
                </c:pt>
                <c:pt idx="108">
                  <c:v>25234</c:v>
                </c:pt>
                <c:pt idx="109">
                  <c:v>25262</c:v>
                </c:pt>
                <c:pt idx="110">
                  <c:v>25293</c:v>
                </c:pt>
                <c:pt idx="111">
                  <c:v>25323</c:v>
                </c:pt>
                <c:pt idx="112">
                  <c:v>25354</c:v>
                </c:pt>
                <c:pt idx="113">
                  <c:v>25384</c:v>
                </c:pt>
                <c:pt idx="114">
                  <c:v>25415</c:v>
                </c:pt>
                <c:pt idx="115">
                  <c:v>25446</c:v>
                </c:pt>
                <c:pt idx="116">
                  <c:v>25476</c:v>
                </c:pt>
                <c:pt idx="117">
                  <c:v>25507</c:v>
                </c:pt>
                <c:pt idx="118">
                  <c:v>25537</c:v>
                </c:pt>
                <c:pt idx="119">
                  <c:v>25568</c:v>
                </c:pt>
                <c:pt idx="120">
                  <c:v>25599</c:v>
                </c:pt>
                <c:pt idx="121">
                  <c:v>25627</c:v>
                </c:pt>
                <c:pt idx="122">
                  <c:v>25658</c:v>
                </c:pt>
                <c:pt idx="123">
                  <c:v>25688</c:v>
                </c:pt>
                <c:pt idx="124">
                  <c:v>25719</c:v>
                </c:pt>
                <c:pt idx="125">
                  <c:v>25749</c:v>
                </c:pt>
                <c:pt idx="126">
                  <c:v>25780</c:v>
                </c:pt>
                <c:pt idx="127">
                  <c:v>25811</c:v>
                </c:pt>
                <c:pt idx="128">
                  <c:v>25841</c:v>
                </c:pt>
                <c:pt idx="129">
                  <c:v>25872</c:v>
                </c:pt>
                <c:pt idx="130">
                  <c:v>25902</c:v>
                </c:pt>
                <c:pt idx="131">
                  <c:v>25933</c:v>
                </c:pt>
                <c:pt idx="132">
                  <c:v>25964</c:v>
                </c:pt>
                <c:pt idx="133">
                  <c:v>25992</c:v>
                </c:pt>
                <c:pt idx="134">
                  <c:v>26023</c:v>
                </c:pt>
                <c:pt idx="135">
                  <c:v>26053</c:v>
                </c:pt>
                <c:pt idx="136">
                  <c:v>26084</c:v>
                </c:pt>
                <c:pt idx="137">
                  <c:v>26114</c:v>
                </c:pt>
                <c:pt idx="138">
                  <c:v>26145</c:v>
                </c:pt>
                <c:pt idx="139">
                  <c:v>26176</c:v>
                </c:pt>
                <c:pt idx="140">
                  <c:v>26206</c:v>
                </c:pt>
                <c:pt idx="141">
                  <c:v>26237</c:v>
                </c:pt>
                <c:pt idx="142">
                  <c:v>26267</c:v>
                </c:pt>
                <c:pt idx="143">
                  <c:v>26298</c:v>
                </c:pt>
                <c:pt idx="144">
                  <c:v>26329</c:v>
                </c:pt>
                <c:pt idx="145">
                  <c:v>26358</c:v>
                </c:pt>
                <c:pt idx="146">
                  <c:v>26389</c:v>
                </c:pt>
                <c:pt idx="147">
                  <c:v>26419</c:v>
                </c:pt>
                <c:pt idx="148">
                  <c:v>26450</c:v>
                </c:pt>
                <c:pt idx="149">
                  <c:v>26480</c:v>
                </c:pt>
                <c:pt idx="150">
                  <c:v>26511</c:v>
                </c:pt>
                <c:pt idx="151">
                  <c:v>26542</c:v>
                </c:pt>
                <c:pt idx="152">
                  <c:v>26572</c:v>
                </c:pt>
                <c:pt idx="153">
                  <c:v>26603</c:v>
                </c:pt>
                <c:pt idx="154">
                  <c:v>26633</c:v>
                </c:pt>
                <c:pt idx="155">
                  <c:v>26664</c:v>
                </c:pt>
                <c:pt idx="156">
                  <c:v>26695</c:v>
                </c:pt>
                <c:pt idx="157">
                  <c:v>26723</c:v>
                </c:pt>
                <c:pt idx="158">
                  <c:v>26754</c:v>
                </c:pt>
                <c:pt idx="159">
                  <c:v>26784</c:v>
                </c:pt>
                <c:pt idx="160">
                  <c:v>26815</c:v>
                </c:pt>
                <c:pt idx="161">
                  <c:v>26845</c:v>
                </c:pt>
                <c:pt idx="162">
                  <c:v>26876</c:v>
                </c:pt>
                <c:pt idx="163">
                  <c:v>26907</c:v>
                </c:pt>
                <c:pt idx="164">
                  <c:v>26937</c:v>
                </c:pt>
                <c:pt idx="165">
                  <c:v>26968</c:v>
                </c:pt>
                <c:pt idx="166">
                  <c:v>26998</c:v>
                </c:pt>
                <c:pt idx="167">
                  <c:v>27029</c:v>
                </c:pt>
                <c:pt idx="168">
                  <c:v>27060</c:v>
                </c:pt>
                <c:pt idx="169">
                  <c:v>27088</c:v>
                </c:pt>
                <c:pt idx="170">
                  <c:v>27119</c:v>
                </c:pt>
                <c:pt idx="171">
                  <c:v>27149</c:v>
                </c:pt>
                <c:pt idx="172">
                  <c:v>27180</c:v>
                </c:pt>
                <c:pt idx="173">
                  <c:v>27210</c:v>
                </c:pt>
                <c:pt idx="174">
                  <c:v>27241</c:v>
                </c:pt>
                <c:pt idx="175">
                  <c:v>27272</c:v>
                </c:pt>
                <c:pt idx="176">
                  <c:v>27302</c:v>
                </c:pt>
                <c:pt idx="177">
                  <c:v>27333</c:v>
                </c:pt>
                <c:pt idx="178">
                  <c:v>27363</c:v>
                </c:pt>
                <c:pt idx="179">
                  <c:v>27394</c:v>
                </c:pt>
                <c:pt idx="180">
                  <c:v>27425</c:v>
                </c:pt>
                <c:pt idx="181">
                  <c:v>27453</c:v>
                </c:pt>
                <c:pt idx="182">
                  <c:v>27484</c:v>
                </c:pt>
                <c:pt idx="183">
                  <c:v>27514</c:v>
                </c:pt>
                <c:pt idx="184">
                  <c:v>27545</c:v>
                </c:pt>
                <c:pt idx="185">
                  <c:v>27575</c:v>
                </c:pt>
                <c:pt idx="186">
                  <c:v>27606</c:v>
                </c:pt>
                <c:pt idx="187">
                  <c:v>27637</c:v>
                </c:pt>
                <c:pt idx="188">
                  <c:v>27667</c:v>
                </c:pt>
                <c:pt idx="189">
                  <c:v>27698</c:v>
                </c:pt>
                <c:pt idx="190">
                  <c:v>27728</c:v>
                </c:pt>
                <c:pt idx="191">
                  <c:v>27759</c:v>
                </c:pt>
                <c:pt idx="192">
                  <c:v>27790</c:v>
                </c:pt>
                <c:pt idx="193">
                  <c:v>27819</c:v>
                </c:pt>
                <c:pt idx="194">
                  <c:v>27850</c:v>
                </c:pt>
                <c:pt idx="195">
                  <c:v>27880</c:v>
                </c:pt>
                <c:pt idx="196">
                  <c:v>27911</c:v>
                </c:pt>
                <c:pt idx="197">
                  <c:v>27941</c:v>
                </c:pt>
                <c:pt idx="198">
                  <c:v>27972</c:v>
                </c:pt>
                <c:pt idx="199">
                  <c:v>28003</c:v>
                </c:pt>
                <c:pt idx="200">
                  <c:v>28033</c:v>
                </c:pt>
                <c:pt idx="201">
                  <c:v>28064</c:v>
                </c:pt>
                <c:pt idx="202">
                  <c:v>28094</c:v>
                </c:pt>
                <c:pt idx="203">
                  <c:v>28125</c:v>
                </c:pt>
                <c:pt idx="204">
                  <c:v>28156</c:v>
                </c:pt>
                <c:pt idx="205">
                  <c:v>28184</c:v>
                </c:pt>
                <c:pt idx="206">
                  <c:v>28215</c:v>
                </c:pt>
                <c:pt idx="207">
                  <c:v>28245</c:v>
                </c:pt>
                <c:pt idx="208">
                  <c:v>28276</c:v>
                </c:pt>
                <c:pt idx="209">
                  <c:v>28306</c:v>
                </c:pt>
                <c:pt idx="210">
                  <c:v>28337</c:v>
                </c:pt>
                <c:pt idx="211">
                  <c:v>28368</c:v>
                </c:pt>
                <c:pt idx="212">
                  <c:v>28398</c:v>
                </c:pt>
                <c:pt idx="213">
                  <c:v>28429</c:v>
                </c:pt>
                <c:pt idx="214">
                  <c:v>28459</c:v>
                </c:pt>
                <c:pt idx="215">
                  <c:v>28490</c:v>
                </c:pt>
                <c:pt idx="216">
                  <c:v>28521</c:v>
                </c:pt>
                <c:pt idx="217">
                  <c:v>28549</c:v>
                </c:pt>
                <c:pt idx="218">
                  <c:v>28580</c:v>
                </c:pt>
                <c:pt idx="219">
                  <c:v>28610</c:v>
                </c:pt>
                <c:pt idx="220">
                  <c:v>28641</c:v>
                </c:pt>
                <c:pt idx="221">
                  <c:v>28671</c:v>
                </c:pt>
                <c:pt idx="222">
                  <c:v>28702</c:v>
                </c:pt>
                <c:pt idx="223">
                  <c:v>28733</c:v>
                </c:pt>
                <c:pt idx="224">
                  <c:v>28763</c:v>
                </c:pt>
                <c:pt idx="225">
                  <c:v>28794</c:v>
                </c:pt>
                <c:pt idx="226">
                  <c:v>28824</c:v>
                </c:pt>
                <c:pt idx="227">
                  <c:v>28855</c:v>
                </c:pt>
                <c:pt idx="228">
                  <c:v>28886</c:v>
                </c:pt>
                <c:pt idx="229">
                  <c:v>28914</c:v>
                </c:pt>
                <c:pt idx="230">
                  <c:v>28945</c:v>
                </c:pt>
                <c:pt idx="231">
                  <c:v>28975</c:v>
                </c:pt>
                <c:pt idx="232">
                  <c:v>29006</c:v>
                </c:pt>
                <c:pt idx="233">
                  <c:v>29036</c:v>
                </c:pt>
                <c:pt idx="234">
                  <c:v>29067</c:v>
                </c:pt>
                <c:pt idx="235">
                  <c:v>29098</c:v>
                </c:pt>
                <c:pt idx="236">
                  <c:v>29128</c:v>
                </c:pt>
                <c:pt idx="237">
                  <c:v>29159</c:v>
                </c:pt>
                <c:pt idx="238">
                  <c:v>29189</c:v>
                </c:pt>
                <c:pt idx="239">
                  <c:v>29220</c:v>
                </c:pt>
                <c:pt idx="240">
                  <c:v>29251</c:v>
                </c:pt>
                <c:pt idx="241">
                  <c:v>29280</c:v>
                </c:pt>
                <c:pt idx="242">
                  <c:v>29311</c:v>
                </c:pt>
                <c:pt idx="243">
                  <c:v>29341</c:v>
                </c:pt>
                <c:pt idx="244">
                  <c:v>29372</c:v>
                </c:pt>
                <c:pt idx="245">
                  <c:v>29402</c:v>
                </c:pt>
                <c:pt idx="246">
                  <c:v>29433</c:v>
                </c:pt>
                <c:pt idx="247">
                  <c:v>29464</c:v>
                </c:pt>
                <c:pt idx="248">
                  <c:v>29494</c:v>
                </c:pt>
                <c:pt idx="249">
                  <c:v>29525</c:v>
                </c:pt>
                <c:pt idx="250">
                  <c:v>29555</c:v>
                </c:pt>
                <c:pt idx="251">
                  <c:v>29586</c:v>
                </c:pt>
                <c:pt idx="252">
                  <c:v>29617</c:v>
                </c:pt>
                <c:pt idx="253">
                  <c:v>29645</c:v>
                </c:pt>
                <c:pt idx="254">
                  <c:v>29676</c:v>
                </c:pt>
                <c:pt idx="255">
                  <c:v>29706</c:v>
                </c:pt>
                <c:pt idx="256">
                  <c:v>29737</c:v>
                </c:pt>
                <c:pt idx="257">
                  <c:v>29767</c:v>
                </c:pt>
                <c:pt idx="258">
                  <c:v>29798</c:v>
                </c:pt>
                <c:pt idx="259">
                  <c:v>29829</c:v>
                </c:pt>
                <c:pt idx="260">
                  <c:v>29859</c:v>
                </c:pt>
                <c:pt idx="261">
                  <c:v>29890</c:v>
                </c:pt>
                <c:pt idx="262">
                  <c:v>29920</c:v>
                </c:pt>
                <c:pt idx="263">
                  <c:v>29951</c:v>
                </c:pt>
                <c:pt idx="264">
                  <c:v>29982</c:v>
                </c:pt>
                <c:pt idx="265">
                  <c:v>30010</c:v>
                </c:pt>
                <c:pt idx="266">
                  <c:v>30041</c:v>
                </c:pt>
                <c:pt idx="267">
                  <c:v>30071</c:v>
                </c:pt>
                <c:pt idx="268">
                  <c:v>30102</c:v>
                </c:pt>
                <c:pt idx="269">
                  <c:v>30132</c:v>
                </c:pt>
                <c:pt idx="270">
                  <c:v>30163</c:v>
                </c:pt>
                <c:pt idx="271">
                  <c:v>30194</c:v>
                </c:pt>
                <c:pt idx="272">
                  <c:v>30224</c:v>
                </c:pt>
                <c:pt idx="273">
                  <c:v>30255</c:v>
                </c:pt>
                <c:pt idx="274">
                  <c:v>30285</c:v>
                </c:pt>
                <c:pt idx="275">
                  <c:v>30316</c:v>
                </c:pt>
                <c:pt idx="276">
                  <c:v>30347</c:v>
                </c:pt>
                <c:pt idx="277">
                  <c:v>30375</c:v>
                </c:pt>
                <c:pt idx="278">
                  <c:v>30406</c:v>
                </c:pt>
                <c:pt idx="279">
                  <c:v>30436</c:v>
                </c:pt>
                <c:pt idx="280">
                  <c:v>30467</c:v>
                </c:pt>
                <c:pt idx="281">
                  <c:v>30497</c:v>
                </c:pt>
                <c:pt idx="282">
                  <c:v>30528</c:v>
                </c:pt>
                <c:pt idx="283">
                  <c:v>30559</c:v>
                </c:pt>
                <c:pt idx="284">
                  <c:v>30589</c:v>
                </c:pt>
                <c:pt idx="285">
                  <c:v>30620</c:v>
                </c:pt>
                <c:pt idx="286">
                  <c:v>30650</c:v>
                </c:pt>
                <c:pt idx="287">
                  <c:v>30681</c:v>
                </c:pt>
                <c:pt idx="288">
                  <c:v>30712</c:v>
                </c:pt>
                <c:pt idx="289">
                  <c:v>30741</c:v>
                </c:pt>
                <c:pt idx="290">
                  <c:v>30772</c:v>
                </c:pt>
                <c:pt idx="291">
                  <c:v>30802</c:v>
                </c:pt>
                <c:pt idx="292">
                  <c:v>30833</c:v>
                </c:pt>
                <c:pt idx="293">
                  <c:v>30863</c:v>
                </c:pt>
                <c:pt idx="294">
                  <c:v>30894</c:v>
                </c:pt>
                <c:pt idx="295">
                  <c:v>30925</c:v>
                </c:pt>
                <c:pt idx="296">
                  <c:v>30955</c:v>
                </c:pt>
                <c:pt idx="297">
                  <c:v>30986</c:v>
                </c:pt>
                <c:pt idx="298">
                  <c:v>31016</c:v>
                </c:pt>
                <c:pt idx="299">
                  <c:v>31047</c:v>
                </c:pt>
                <c:pt idx="300">
                  <c:v>31078</c:v>
                </c:pt>
                <c:pt idx="301">
                  <c:v>31106</c:v>
                </c:pt>
                <c:pt idx="302">
                  <c:v>31137</c:v>
                </c:pt>
                <c:pt idx="303">
                  <c:v>31167</c:v>
                </c:pt>
                <c:pt idx="304">
                  <c:v>31198</c:v>
                </c:pt>
                <c:pt idx="305">
                  <c:v>31228</c:v>
                </c:pt>
                <c:pt idx="306">
                  <c:v>31259</c:v>
                </c:pt>
                <c:pt idx="307">
                  <c:v>31290</c:v>
                </c:pt>
                <c:pt idx="308">
                  <c:v>31320</c:v>
                </c:pt>
                <c:pt idx="309">
                  <c:v>31351</c:v>
                </c:pt>
                <c:pt idx="310">
                  <c:v>31381</c:v>
                </c:pt>
                <c:pt idx="311">
                  <c:v>31412</c:v>
                </c:pt>
                <c:pt idx="312">
                  <c:v>31443</c:v>
                </c:pt>
                <c:pt idx="313">
                  <c:v>31471</c:v>
                </c:pt>
                <c:pt idx="314">
                  <c:v>31502</c:v>
                </c:pt>
                <c:pt idx="315">
                  <c:v>31532</c:v>
                </c:pt>
                <c:pt idx="316">
                  <c:v>31563</c:v>
                </c:pt>
                <c:pt idx="317">
                  <c:v>31593</c:v>
                </c:pt>
                <c:pt idx="318">
                  <c:v>31624</c:v>
                </c:pt>
                <c:pt idx="319">
                  <c:v>31655</c:v>
                </c:pt>
                <c:pt idx="320">
                  <c:v>31685</c:v>
                </c:pt>
                <c:pt idx="321">
                  <c:v>31716</c:v>
                </c:pt>
                <c:pt idx="322">
                  <c:v>31746</c:v>
                </c:pt>
                <c:pt idx="323">
                  <c:v>31777</c:v>
                </c:pt>
                <c:pt idx="324">
                  <c:v>31808</c:v>
                </c:pt>
                <c:pt idx="325">
                  <c:v>31836</c:v>
                </c:pt>
                <c:pt idx="326">
                  <c:v>31867</c:v>
                </c:pt>
                <c:pt idx="327">
                  <c:v>31897</c:v>
                </c:pt>
                <c:pt idx="328">
                  <c:v>31928</c:v>
                </c:pt>
                <c:pt idx="329">
                  <c:v>31958</c:v>
                </c:pt>
                <c:pt idx="330">
                  <c:v>31989</c:v>
                </c:pt>
                <c:pt idx="331">
                  <c:v>32020</c:v>
                </c:pt>
                <c:pt idx="332">
                  <c:v>32050</c:v>
                </c:pt>
                <c:pt idx="333">
                  <c:v>32081</c:v>
                </c:pt>
                <c:pt idx="334">
                  <c:v>32111</c:v>
                </c:pt>
                <c:pt idx="335">
                  <c:v>32142</c:v>
                </c:pt>
                <c:pt idx="336">
                  <c:v>32173</c:v>
                </c:pt>
                <c:pt idx="337">
                  <c:v>32202</c:v>
                </c:pt>
                <c:pt idx="338">
                  <c:v>32233</c:v>
                </c:pt>
                <c:pt idx="339">
                  <c:v>32263</c:v>
                </c:pt>
                <c:pt idx="340">
                  <c:v>32294</c:v>
                </c:pt>
                <c:pt idx="341">
                  <c:v>32324</c:v>
                </c:pt>
                <c:pt idx="342">
                  <c:v>32355</c:v>
                </c:pt>
                <c:pt idx="343">
                  <c:v>32386</c:v>
                </c:pt>
                <c:pt idx="344">
                  <c:v>32416</c:v>
                </c:pt>
                <c:pt idx="345">
                  <c:v>32447</c:v>
                </c:pt>
                <c:pt idx="346">
                  <c:v>32477</c:v>
                </c:pt>
                <c:pt idx="347">
                  <c:v>32508</c:v>
                </c:pt>
                <c:pt idx="348">
                  <c:v>32539</c:v>
                </c:pt>
                <c:pt idx="349">
                  <c:v>32567</c:v>
                </c:pt>
                <c:pt idx="350">
                  <c:v>32598</c:v>
                </c:pt>
                <c:pt idx="351">
                  <c:v>32628</c:v>
                </c:pt>
                <c:pt idx="352">
                  <c:v>32659</c:v>
                </c:pt>
                <c:pt idx="353">
                  <c:v>32689</c:v>
                </c:pt>
                <c:pt idx="354">
                  <c:v>32720</c:v>
                </c:pt>
                <c:pt idx="355">
                  <c:v>32751</c:v>
                </c:pt>
                <c:pt idx="356">
                  <c:v>32781</c:v>
                </c:pt>
                <c:pt idx="357">
                  <c:v>32812</c:v>
                </c:pt>
                <c:pt idx="358">
                  <c:v>32842</c:v>
                </c:pt>
                <c:pt idx="359">
                  <c:v>32873</c:v>
                </c:pt>
                <c:pt idx="360">
                  <c:v>32904</c:v>
                </c:pt>
                <c:pt idx="361">
                  <c:v>32932</c:v>
                </c:pt>
                <c:pt idx="362">
                  <c:v>32963</c:v>
                </c:pt>
                <c:pt idx="363">
                  <c:v>32993</c:v>
                </c:pt>
                <c:pt idx="364">
                  <c:v>33024</c:v>
                </c:pt>
                <c:pt idx="365">
                  <c:v>33054</c:v>
                </c:pt>
                <c:pt idx="366">
                  <c:v>33085</c:v>
                </c:pt>
                <c:pt idx="367">
                  <c:v>33116</c:v>
                </c:pt>
                <c:pt idx="368">
                  <c:v>33146</c:v>
                </c:pt>
                <c:pt idx="369">
                  <c:v>33177</c:v>
                </c:pt>
                <c:pt idx="370">
                  <c:v>33207</c:v>
                </c:pt>
                <c:pt idx="371">
                  <c:v>33238</c:v>
                </c:pt>
                <c:pt idx="372">
                  <c:v>33269</c:v>
                </c:pt>
                <c:pt idx="373">
                  <c:v>33297</c:v>
                </c:pt>
                <c:pt idx="374">
                  <c:v>33328</c:v>
                </c:pt>
                <c:pt idx="375">
                  <c:v>33358</c:v>
                </c:pt>
                <c:pt idx="376">
                  <c:v>33389</c:v>
                </c:pt>
                <c:pt idx="377">
                  <c:v>33419</c:v>
                </c:pt>
                <c:pt idx="378">
                  <c:v>33450</c:v>
                </c:pt>
                <c:pt idx="379">
                  <c:v>33481</c:v>
                </c:pt>
                <c:pt idx="380">
                  <c:v>33511</c:v>
                </c:pt>
                <c:pt idx="381">
                  <c:v>33542</c:v>
                </c:pt>
                <c:pt idx="382">
                  <c:v>33572</c:v>
                </c:pt>
                <c:pt idx="383">
                  <c:v>33603</c:v>
                </c:pt>
                <c:pt idx="384">
                  <c:v>33634</c:v>
                </c:pt>
                <c:pt idx="385">
                  <c:v>33663</c:v>
                </c:pt>
                <c:pt idx="386">
                  <c:v>33694</c:v>
                </c:pt>
                <c:pt idx="387">
                  <c:v>33724</c:v>
                </c:pt>
                <c:pt idx="388">
                  <c:v>33755</c:v>
                </c:pt>
                <c:pt idx="389">
                  <c:v>33785</c:v>
                </c:pt>
                <c:pt idx="390">
                  <c:v>33816</c:v>
                </c:pt>
                <c:pt idx="391">
                  <c:v>33847</c:v>
                </c:pt>
                <c:pt idx="392">
                  <c:v>33877</c:v>
                </c:pt>
                <c:pt idx="393">
                  <c:v>33908</c:v>
                </c:pt>
                <c:pt idx="394">
                  <c:v>33938</c:v>
                </c:pt>
                <c:pt idx="395">
                  <c:v>33969</c:v>
                </c:pt>
                <c:pt idx="396">
                  <c:v>34000</c:v>
                </c:pt>
                <c:pt idx="397">
                  <c:v>34028</c:v>
                </c:pt>
                <c:pt idx="398">
                  <c:v>34059</c:v>
                </c:pt>
                <c:pt idx="399">
                  <c:v>34089</c:v>
                </c:pt>
                <c:pt idx="400">
                  <c:v>34120</c:v>
                </c:pt>
                <c:pt idx="401">
                  <c:v>34150</c:v>
                </c:pt>
                <c:pt idx="402">
                  <c:v>34181</c:v>
                </c:pt>
                <c:pt idx="403">
                  <c:v>34212</c:v>
                </c:pt>
                <c:pt idx="404">
                  <c:v>34242</c:v>
                </c:pt>
                <c:pt idx="405">
                  <c:v>34273</c:v>
                </c:pt>
                <c:pt idx="406">
                  <c:v>34303</c:v>
                </c:pt>
                <c:pt idx="407">
                  <c:v>34334</c:v>
                </c:pt>
                <c:pt idx="408">
                  <c:v>34365</c:v>
                </c:pt>
                <c:pt idx="409">
                  <c:v>34393</c:v>
                </c:pt>
                <c:pt idx="410">
                  <c:v>34424</c:v>
                </c:pt>
                <c:pt idx="411">
                  <c:v>34454</c:v>
                </c:pt>
                <c:pt idx="412">
                  <c:v>34485</c:v>
                </c:pt>
                <c:pt idx="413">
                  <c:v>34515</c:v>
                </c:pt>
                <c:pt idx="414">
                  <c:v>34546</c:v>
                </c:pt>
                <c:pt idx="415">
                  <c:v>34577</c:v>
                </c:pt>
                <c:pt idx="416">
                  <c:v>34607</c:v>
                </c:pt>
                <c:pt idx="417">
                  <c:v>34638</c:v>
                </c:pt>
                <c:pt idx="418">
                  <c:v>34668</c:v>
                </c:pt>
                <c:pt idx="419">
                  <c:v>34699</c:v>
                </c:pt>
                <c:pt idx="420">
                  <c:v>34730</c:v>
                </c:pt>
                <c:pt idx="421">
                  <c:v>34758</c:v>
                </c:pt>
                <c:pt idx="422">
                  <c:v>34789</c:v>
                </c:pt>
                <c:pt idx="423">
                  <c:v>34819</c:v>
                </c:pt>
                <c:pt idx="424">
                  <c:v>34850</c:v>
                </c:pt>
                <c:pt idx="425">
                  <c:v>34880</c:v>
                </c:pt>
                <c:pt idx="426">
                  <c:v>34911</c:v>
                </c:pt>
                <c:pt idx="427">
                  <c:v>34942</c:v>
                </c:pt>
                <c:pt idx="428">
                  <c:v>34972</c:v>
                </c:pt>
                <c:pt idx="429">
                  <c:v>35003</c:v>
                </c:pt>
                <c:pt idx="430">
                  <c:v>35033</c:v>
                </c:pt>
                <c:pt idx="431">
                  <c:v>35064</c:v>
                </c:pt>
                <c:pt idx="432">
                  <c:v>35095</c:v>
                </c:pt>
                <c:pt idx="433">
                  <c:v>35124</c:v>
                </c:pt>
                <c:pt idx="434">
                  <c:v>35155</c:v>
                </c:pt>
                <c:pt idx="435">
                  <c:v>35185</c:v>
                </c:pt>
                <c:pt idx="436">
                  <c:v>35216</c:v>
                </c:pt>
                <c:pt idx="437">
                  <c:v>35246</c:v>
                </c:pt>
                <c:pt idx="438">
                  <c:v>35277</c:v>
                </c:pt>
                <c:pt idx="439">
                  <c:v>35308</c:v>
                </c:pt>
                <c:pt idx="440">
                  <c:v>35338</c:v>
                </c:pt>
                <c:pt idx="441">
                  <c:v>35369</c:v>
                </c:pt>
                <c:pt idx="442">
                  <c:v>35399</c:v>
                </c:pt>
                <c:pt idx="443">
                  <c:v>35430</c:v>
                </c:pt>
                <c:pt idx="444">
                  <c:v>35461</c:v>
                </c:pt>
                <c:pt idx="445">
                  <c:v>35489</c:v>
                </c:pt>
                <c:pt idx="446">
                  <c:v>35520</c:v>
                </c:pt>
                <c:pt idx="447">
                  <c:v>35550</c:v>
                </c:pt>
                <c:pt idx="448">
                  <c:v>35581</c:v>
                </c:pt>
                <c:pt idx="449">
                  <c:v>35611</c:v>
                </c:pt>
                <c:pt idx="450">
                  <c:v>35642</c:v>
                </c:pt>
                <c:pt idx="451">
                  <c:v>35673</c:v>
                </c:pt>
                <c:pt idx="452">
                  <c:v>35703</c:v>
                </c:pt>
                <c:pt idx="453">
                  <c:v>35734</c:v>
                </c:pt>
                <c:pt idx="454">
                  <c:v>35764</c:v>
                </c:pt>
                <c:pt idx="455">
                  <c:v>35795</c:v>
                </c:pt>
                <c:pt idx="456">
                  <c:v>35826</c:v>
                </c:pt>
                <c:pt idx="457">
                  <c:v>35854</c:v>
                </c:pt>
                <c:pt idx="458">
                  <c:v>35885</c:v>
                </c:pt>
                <c:pt idx="459">
                  <c:v>35915</c:v>
                </c:pt>
                <c:pt idx="460">
                  <c:v>35946</c:v>
                </c:pt>
                <c:pt idx="461">
                  <c:v>35976</c:v>
                </c:pt>
                <c:pt idx="462">
                  <c:v>36007</c:v>
                </c:pt>
                <c:pt idx="463">
                  <c:v>36038</c:v>
                </c:pt>
                <c:pt idx="464">
                  <c:v>36068</c:v>
                </c:pt>
                <c:pt idx="465">
                  <c:v>36099</c:v>
                </c:pt>
                <c:pt idx="466">
                  <c:v>36129</c:v>
                </c:pt>
                <c:pt idx="467">
                  <c:v>36160</c:v>
                </c:pt>
                <c:pt idx="468">
                  <c:v>36191</c:v>
                </c:pt>
                <c:pt idx="469">
                  <c:v>36219</c:v>
                </c:pt>
                <c:pt idx="470">
                  <c:v>36250</c:v>
                </c:pt>
                <c:pt idx="471">
                  <c:v>36280</c:v>
                </c:pt>
                <c:pt idx="472">
                  <c:v>36311</c:v>
                </c:pt>
                <c:pt idx="473">
                  <c:v>36341</c:v>
                </c:pt>
                <c:pt idx="474">
                  <c:v>36372</c:v>
                </c:pt>
                <c:pt idx="475">
                  <c:v>36403</c:v>
                </c:pt>
                <c:pt idx="476">
                  <c:v>36433</c:v>
                </c:pt>
                <c:pt idx="477">
                  <c:v>36464</c:v>
                </c:pt>
                <c:pt idx="478">
                  <c:v>36494</c:v>
                </c:pt>
                <c:pt idx="479">
                  <c:v>36525</c:v>
                </c:pt>
                <c:pt idx="480">
                  <c:v>36556</c:v>
                </c:pt>
                <c:pt idx="481">
                  <c:v>36585</c:v>
                </c:pt>
                <c:pt idx="482">
                  <c:v>36616</c:v>
                </c:pt>
                <c:pt idx="483">
                  <c:v>36646</c:v>
                </c:pt>
                <c:pt idx="484">
                  <c:v>36677</c:v>
                </c:pt>
                <c:pt idx="485">
                  <c:v>36707</c:v>
                </c:pt>
                <c:pt idx="486">
                  <c:v>36738</c:v>
                </c:pt>
                <c:pt idx="487">
                  <c:v>36769</c:v>
                </c:pt>
                <c:pt idx="488">
                  <c:v>36799</c:v>
                </c:pt>
                <c:pt idx="489">
                  <c:v>36830</c:v>
                </c:pt>
                <c:pt idx="490">
                  <c:v>36860</c:v>
                </c:pt>
                <c:pt idx="491">
                  <c:v>36891</c:v>
                </c:pt>
                <c:pt idx="492">
                  <c:v>36922</c:v>
                </c:pt>
                <c:pt idx="493">
                  <c:v>36950</c:v>
                </c:pt>
                <c:pt idx="494">
                  <c:v>36981</c:v>
                </c:pt>
                <c:pt idx="495">
                  <c:v>37011</c:v>
                </c:pt>
                <c:pt idx="496">
                  <c:v>37042</c:v>
                </c:pt>
                <c:pt idx="497">
                  <c:v>37072</c:v>
                </c:pt>
                <c:pt idx="498">
                  <c:v>37103</c:v>
                </c:pt>
                <c:pt idx="499">
                  <c:v>37134</c:v>
                </c:pt>
                <c:pt idx="500">
                  <c:v>37164</c:v>
                </c:pt>
                <c:pt idx="501">
                  <c:v>37195</c:v>
                </c:pt>
                <c:pt idx="502">
                  <c:v>37225</c:v>
                </c:pt>
                <c:pt idx="503">
                  <c:v>37256</c:v>
                </c:pt>
                <c:pt idx="504">
                  <c:v>37287</c:v>
                </c:pt>
                <c:pt idx="505">
                  <c:v>37315</c:v>
                </c:pt>
                <c:pt idx="506">
                  <c:v>37346</c:v>
                </c:pt>
                <c:pt idx="507">
                  <c:v>37376</c:v>
                </c:pt>
                <c:pt idx="508">
                  <c:v>37407</c:v>
                </c:pt>
                <c:pt idx="509">
                  <c:v>37437</c:v>
                </c:pt>
                <c:pt idx="510">
                  <c:v>37468</c:v>
                </c:pt>
                <c:pt idx="511">
                  <c:v>37499</c:v>
                </c:pt>
                <c:pt idx="512">
                  <c:v>37529</c:v>
                </c:pt>
                <c:pt idx="513">
                  <c:v>37560</c:v>
                </c:pt>
                <c:pt idx="514">
                  <c:v>37590</c:v>
                </c:pt>
                <c:pt idx="515">
                  <c:v>37621</c:v>
                </c:pt>
                <c:pt idx="516">
                  <c:v>37652</c:v>
                </c:pt>
                <c:pt idx="517">
                  <c:v>37680</c:v>
                </c:pt>
                <c:pt idx="518">
                  <c:v>37711</c:v>
                </c:pt>
                <c:pt idx="519">
                  <c:v>37741</c:v>
                </c:pt>
                <c:pt idx="520">
                  <c:v>37772</c:v>
                </c:pt>
                <c:pt idx="521">
                  <c:v>37802</c:v>
                </c:pt>
                <c:pt idx="522">
                  <c:v>37833</c:v>
                </c:pt>
                <c:pt idx="523">
                  <c:v>37864</c:v>
                </c:pt>
                <c:pt idx="524">
                  <c:v>37894</c:v>
                </c:pt>
                <c:pt idx="525">
                  <c:v>37925</c:v>
                </c:pt>
                <c:pt idx="526">
                  <c:v>37955</c:v>
                </c:pt>
                <c:pt idx="527">
                  <c:v>37986</c:v>
                </c:pt>
                <c:pt idx="528">
                  <c:v>38017</c:v>
                </c:pt>
                <c:pt idx="529">
                  <c:v>38046</c:v>
                </c:pt>
                <c:pt idx="530">
                  <c:v>38077</c:v>
                </c:pt>
                <c:pt idx="531">
                  <c:v>38107</c:v>
                </c:pt>
                <c:pt idx="532">
                  <c:v>38138</c:v>
                </c:pt>
                <c:pt idx="533">
                  <c:v>38168</c:v>
                </c:pt>
                <c:pt idx="534">
                  <c:v>38199</c:v>
                </c:pt>
                <c:pt idx="535">
                  <c:v>38230</c:v>
                </c:pt>
                <c:pt idx="536">
                  <c:v>38260</c:v>
                </c:pt>
                <c:pt idx="537">
                  <c:v>38291</c:v>
                </c:pt>
                <c:pt idx="538">
                  <c:v>38321</c:v>
                </c:pt>
                <c:pt idx="539">
                  <c:v>38352</c:v>
                </c:pt>
                <c:pt idx="540">
                  <c:v>38383</c:v>
                </c:pt>
                <c:pt idx="541">
                  <c:v>38411</c:v>
                </c:pt>
                <c:pt idx="542">
                  <c:v>38442</c:v>
                </c:pt>
                <c:pt idx="543">
                  <c:v>38472</c:v>
                </c:pt>
                <c:pt idx="544">
                  <c:v>38503</c:v>
                </c:pt>
                <c:pt idx="545">
                  <c:v>38533</c:v>
                </c:pt>
                <c:pt idx="546">
                  <c:v>38564</c:v>
                </c:pt>
                <c:pt idx="547">
                  <c:v>38595</c:v>
                </c:pt>
                <c:pt idx="548">
                  <c:v>38625</c:v>
                </c:pt>
                <c:pt idx="549">
                  <c:v>38656</c:v>
                </c:pt>
                <c:pt idx="550">
                  <c:v>38686</c:v>
                </c:pt>
                <c:pt idx="551">
                  <c:v>38717</c:v>
                </c:pt>
                <c:pt idx="552">
                  <c:v>38748</c:v>
                </c:pt>
                <c:pt idx="553">
                  <c:v>38776</c:v>
                </c:pt>
                <c:pt idx="554">
                  <c:v>38807</c:v>
                </c:pt>
                <c:pt idx="555">
                  <c:v>38837</c:v>
                </c:pt>
                <c:pt idx="556">
                  <c:v>38868</c:v>
                </c:pt>
                <c:pt idx="557">
                  <c:v>38898</c:v>
                </c:pt>
                <c:pt idx="558">
                  <c:v>38929</c:v>
                </c:pt>
                <c:pt idx="559">
                  <c:v>38960</c:v>
                </c:pt>
                <c:pt idx="560">
                  <c:v>38990</c:v>
                </c:pt>
                <c:pt idx="561">
                  <c:v>39021</c:v>
                </c:pt>
                <c:pt idx="562">
                  <c:v>39051</c:v>
                </c:pt>
                <c:pt idx="563">
                  <c:v>39082</c:v>
                </c:pt>
                <c:pt idx="564">
                  <c:v>39113</c:v>
                </c:pt>
                <c:pt idx="565">
                  <c:v>39141</c:v>
                </c:pt>
                <c:pt idx="566">
                  <c:v>39172</c:v>
                </c:pt>
                <c:pt idx="567">
                  <c:v>39202</c:v>
                </c:pt>
                <c:pt idx="568">
                  <c:v>39233</c:v>
                </c:pt>
                <c:pt idx="569">
                  <c:v>39263</c:v>
                </c:pt>
                <c:pt idx="570">
                  <c:v>39294</c:v>
                </c:pt>
                <c:pt idx="571">
                  <c:v>39325</c:v>
                </c:pt>
                <c:pt idx="572">
                  <c:v>39355</c:v>
                </c:pt>
                <c:pt idx="573">
                  <c:v>39386</c:v>
                </c:pt>
                <c:pt idx="574">
                  <c:v>39416</c:v>
                </c:pt>
                <c:pt idx="575">
                  <c:v>39447</c:v>
                </c:pt>
                <c:pt idx="576">
                  <c:v>39478</c:v>
                </c:pt>
                <c:pt idx="577">
                  <c:v>39507</c:v>
                </c:pt>
                <c:pt idx="578">
                  <c:v>39538</c:v>
                </c:pt>
                <c:pt idx="579">
                  <c:v>39568</c:v>
                </c:pt>
                <c:pt idx="580">
                  <c:v>39599</c:v>
                </c:pt>
                <c:pt idx="581">
                  <c:v>39629</c:v>
                </c:pt>
                <c:pt idx="582">
                  <c:v>39660</c:v>
                </c:pt>
                <c:pt idx="583">
                  <c:v>39691</c:v>
                </c:pt>
                <c:pt idx="584">
                  <c:v>39721</c:v>
                </c:pt>
                <c:pt idx="585">
                  <c:v>39752</c:v>
                </c:pt>
                <c:pt idx="586">
                  <c:v>39782</c:v>
                </c:pt>
                <c:pt idx="587">
                  <c:v>39813</c:v>
                </c:pt>
                <c:pt idx="588">
                  <c:v>39844</c:v>
                </c:pt>
                <c:pt idx="589">
                  <c:v>39872</c:v>
                </c:pt>
                <c:pt idx="590">
                  <c:v>39903</c:v>
                </c:pt>
                <c:pt idx="591">
                  <c:v>39933</c:v>
                </c:pt>
                <c:pt idx="592">
                  <c:v>39964</c:v>
                </c:pt>
                <c:pt idx="593">
                  <c:v>39994</c:v>
                </c:pt>
                <c:pt idx="594">
                  <c:v>40025</c:v>
                </c:pt>
                <c:pt idx="595">
                  <c:v>40056</c:v>
                </c:pt>
                <c:pt idx="596">
                  <c:v>40086</c:v>
                </c:pt>
                <c:pt idx="597">
                  <c:v>40117</c:v>
                </c:pt>
                <c:pt idx="598">
                  <c:v>40147</c:v>
                </c:pt>
                <c:pt idx="599">
                  <c:v>40178</c:v>
                </c:pt>
                <c:pt idx="600">
                  <c:v>40209</c:v>
                </c:pt>
                <c:pt idx="601">
                  <c:v>40237</c:v>
                </c:pt>
                <c:pt idx="602">
                  <c:v>40268</c:v>
                </c:pt>
                <c:pt idx="603">
                  <c:v>40298</c:v>
                </c:pt>
                <c:pt idx="604">
                  <c:v>40329</c:v>
                </c:pt>
                <c:pt idx="605">
                  <c:v>40359</c:v>
                </c:pt>
                <c:pt idx="606">
                  <c:v>40390</c:v>
                </c:pt>
                <c:pt idx="607">
                  <c:v>40421</c:v>
                </c:pt>
                <c:pt idx="608">
                  <c:v>40451</c:v>
                </c:pt>
                <c:pt idx="609">
                  <c:v>40482</c:v>
                </c:pt>
                <c:pt idx="610">
                  <c:v>40512</c:v>
                </c:pt>
                <c:pt idx="611">
                  <c:v>40543</c:v>
                </c:pt>
                <c:pt idx="612">
                  <c:v>40574</c:v>
                </c:pt>
                <c:pt idx="613">
                  <c:v>40602</c:v>
                </c:pt>
                <c:pt idx="614">
                  <c:v>40633</c:v>
                </c:pt>
                <c:pt idx="615">
                  <c:v>40663</c:v>
                </c:pt>
                <c:pt idx="616">
                  <c:v>40694</c:v>
                </c:pt>
                <c:pt idx="617">
                  <c:v>40724</c:v>
                </c:pt>
                <c:pt idx="618">
                  <c:v>40755</c:v>
                </c:pt>
                <c:pt idx="619">
                  <c:v>40786</c:v>
                </c:pt>
                <c:pt idx="620">
                  <c:v>40816</c:v>
                </c:pt>
                <c:pt idx="621">
                  <c:v>40847</c:v>
                </c:pt>
                <c:pt idx="622">
                  <c:v>40877</c:v>
                </c:pt>
                <c:pt idx="623">
                  <c:v>40908</c:v>
                </c:pt>
                <c:pt idx="624">
                  <c:v>40939</c:v>
                </c:pt>
                <c:pt idx="625">
                  <c:v>40968</c:v>
                </c:pt>
                <c:pt idx="626">
                  <c:v>40999</c:v>
                </c:pt>
                <c:pt idx="627">
                  <c:v>41029</c:v>
                </c:pt>
                <c:pt idx="628">
                  <c:v>41060</c:v>
                </c:pt>
                <c:pt idx="629">
                  <c:v>41090</c:v>
                </c:pt>
                <c:pt idx="630">
                  <c:v>41121</c:v>
                </c:pt>
                <c:pt idx="631">
                  <c:v>41152</c:v>
                </c:pt>
                <c:pt idx="632">
                  <c:v>41182</c:v>
                </c:pt>
                <c:pt idx="633">
                  <c:v>41213</c:v>
                </c:pt>
                <c:pt idx="634">
                  <c:v>41243</c:v>
                </c:pt>
                <c:pt idx="635">
                  <c:v>41274</c:v>
                </c:pt>
                <c:pt idx="636">
                  <c:v>41305</c:v>
                </c:pt>
                <c:pt idx="637">
                  <c:v>41333</c:v>
                </c:pt>
                <c:pt idx="638">
                  <c:v>41364</c:v>
                </c:pt>
                <c:pt idx="639">
                  <c:v>41394</c:v>
                </c:pt>
                <c:pt idx="640">
                  <c:v>41425</c:v>
                </c:pt>
                <c:pt idx="641">
                  <c:v>41455</c:v>
                </c:pt>
                <c:pt idx="642">
                  <c:v>41486</c:v>
                </c:pt>
                <c:pt idx="643">
                  <c:v>41517</c:v>
                </c:pt>
                <c:pt idx="644">
                  <c:v>41547</c:v>
                </c:pt>
                <c:pt idx="645">
                  <c:v>41578</c:v>
                </c:pt>
                <c:pt idx="646">
                  <c:v>41608</c:v>
                </c:pt>
                <c:pt idx="647">
                  <c:v>41639</c:v>
                </c:pt>
                <c:pt idx="648">
                  <c:v>41670</c:v>
                </c:pt>
                <c:pt idx="649">
                  <c:v>41698</c:v>
                </c:pt>
                <c:pt idx="650">
                  <c:v>41729</c:v>
                </c:pt>
                <c:pt idx="651">
                  <c:v>41759</c:v>
                </c:pt>
                <c:pt idx="652">
                  <c:v>41790</c:v>
                </c:pt>
                <c:pt idx="653">
                  <c:v>41820</c:v>
                </c:pt>
              </c:numCache>
            </c:numRef>
          </c:cat>
          <c:val>
            <c:numRef>
              <c:f>Лист5!$B$74:$B$15792</c:f>
              <c:numCache>
                <c:formatCode>Основной</c:formatCode>
                <c:ptCount val="15719"/>
                <c:pt idx="0">
                  <c:v>1</c:v>
                </c:pt>
                <c:pt idx="1">
                  <c:v>1.7</c:v>
                </c:pt>
                <c:pt idx="2">
                  <c:v>1.7</c:v>
                </c:pt>
                <c:pt idx="3">
                  <c:v>1.7</c:v>
                </c:pt>
                <c:pt idx="4">
                  <c:v>1.7</c:v>
                </c:pt>
                <c:pt idx="5">
                  <c:v>1.7</c:v>
                </c:pt>
                <c:pt idx="6">
                  <c:v>1.4</c:v>
                </c:pt>
                <c:pt idx="7">
                  <c:v>1.4</c:v>
                </c:pt>
                <c:pt idx="8">
                  <c:v>1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1.7</c:v>
                </c:pt>
                <c:pt idx="13">
                  <c:v>1.4</c:v>
                </c:pt>
                <c:pt idx="14">
                  <c:v>1.4</c:v>
                </c:pt>
                <c:pt idx="15">
                  <c:v>1</c:v>
                </c:pt>
                <c:pt idx="16">
                  <c:v>1</c:v>
                </c:pt>
                <c:pt idx="17">
                  <c:v>0.7</c:v>
                </c:pt>
                <c:pt idx="18">
                  <c:v>1.4</c:v>
                </c:pt>
                <c:pt idx="19">
                  <c:v>1</c:v>
                </c:pt>
                <c:pt idx="20">
                  <c:v>1.4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0.7</c:v>
                </c:pt>
                <c:pt idx="25">
                  <c:v>1</c:v>
                </c:pt>
                <c:pt idx="26">
                  <c:v>1</c:v>
                </c:pt>
                <c:pt idx="27">
                  <c:v>1.3</c:v>
                </c:pt>
                <c:pt idx="28">
                  <c:v>1.3</c:v>
                </c:pt>
                <c:pt idx="29">
                  <c:v>1.3</c:v>
                </c:pt>
                <c:pt idx="30">
                  <c:v>1</c:v>
                </c:pt>
                <c:pt idx="31">
                  <c:v>1.3</c:v>
                </c:pt>
                <c:pt idx="32">
                  <c:v>1.3</c:v>
                </c:pt>
                <c:pt idx="33">
                  <c:v>1.3</c:v>
                </c:pt>
                <c:pt idx="34">
                  <c:v>1.3</c:v>
                </c:pt>
                <c:pt idx="35">
                  <c:v>1.3</c:v>
                </c:pt>
                <c:pt idx="36">
                  <c:v>1.3</c:v>
                </c:pt>
                <c:pt idx="37">
                  <c:v>1</c:v>
                </c:pt>
                <c:pt idx="38">
                  <c:v>1.3</c:v>
                </c:pt>
                <c:pt idx="39">
                  <c:v>1</c:v>
                </c:pt>
                <c:pt idx="40">
                  <c:v>1</c:v>
                </c:pt>
                <c:pt idx="41">
                  <c:v>1.3</c:v>
                </c:pt>
                <c:pt idx="42">
                  <c:v>1.3</c:v>
                </c:pt>
                <c:pt idx="43">
                  <c:v>1.3</c:v>
                </c:pt>
                <c:pt idx="44">
                  <c:v>1</c:v>
                </c:pt>
                <c:pt idx="45">
                  <c:v>1.3</c:v>
                </c:pt>
                <c:pt idx="46">
                  <c:v>1.3</c:v>
                </c:pt>
                <c:pt idx="47">
                  <c:v>1.6</c:v>
                </c:pt>
                <c:pt idx="48">
                  <c:v>1.6</c:v>
                </c:pt>
                <c:pt idx="49">
                  <c:v>1.6</c:v>
                </c:pt>
                <c:pt idx="50">
                  <c:v>1.3</c:v>
                </c:pt>
                <c:pt idx="51">
                  <c:v>1.3</c:v>
                </c:pt>
                <c:pt idx="52">
                  <c:v>1.3</c:v>
                </c:pt>
                <c:pt idx="53">
                  <c:v>1.3</c:v>
                </c:pt>
                <c:pt idx="54">
                  <c:v>1.3</c:v>
                </c:pt>
                <c:pt idx="55">
                  <c:v>1</c:v>
                </c:pt>
                <c:pt idx="56">
                  <c:v>1.3</c:v>
                </c:pt>
                <c:pt idx="57">
                  <c:v>1</c:v>
                </c:pt>
                <c:pt idx="58">
                  <c:v>1.3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1.3</c:v>
                </c:pt>
                <c:pt idx="63">
                  <c:v>1.6</c:v>
                </c:pt>
                <c:pt idx="64">
                  <c:v>1.6</c:v>
                </c:pt>
                <c:pt idx="65">
                  <c:v>1.9</c:v>
                </c:pt>
                <c:pt idx="66">
                  <c:v>1.6</c:v>
                </c:pt>
                <c:pt idx="67">
                  <c:v>1.9</c:v>
                </c:pt>
                <c:pt idx="68">
                  <c:v>1.6</c:v>
                </c:pt>
                <c:pt idx="69">
                  <c:v>1.9</c:v>
                </c:pt>
                <c:pt idx="70">
                  <c:v>1.6</c:v>
                </c:pt>
                <c:pt idx="71">
                  <c:v>1.9</c:v>
                </c:pt>
                <c:pt idx="72">
                  <c:v>1.9</c:v>
                </c:pt>
                <c:pt idx="73">
                  <c:v>2.6</c:v>
                </c:pt>
                <c:pt idx="74">
                  <c:v>2.6</c:v>
                </c:pt>
                <c:pt idx="75">
                  <c:v>2.9</c:v>
                </c:pt>
                <c:pt idx="76">
                  <c:v>2.9</c:v>
                </c:pt>
                <c:pt idx="77">
                  <c:v>2.5</c:v>
                </c:pt>
                <c:pt idx="78">
                  <c:v>2.8</c:v>
                </c:pt>
                <c:pt idx="79">
                  <c:v>3.5</c:v>
                </c:pt>
                <c:pt idx="80">
                  <c:v>3.5</c:v>
                </c:pt>
                <c:pt idx="81">
                  <c:v>3.8</c:v>
                </c:pt>
                <c:pt idx="82">
                  <c:v>3.8</c:v>
                </c:pt>
                <c:pt idx="83">
                  <c:v>3.5</c:v>
                </c:pt>
                <c:pt idx="84">
                  <c:v>3.5</c:v>
                </c:pt>
                <c:pt idx="85">
                  <c:v>2.8</c:v>
                </c:pt>
                <c:pt idx="86">
                  <c:v>2.8</c:v>
                </c:pt>
                <c:pt idx="87">
                  <c:v>2.5</c:v>
                </c:pt>
                <c:pt idx="88">
                  <c:v>2.8</c:v>
                </c:pt>
                <c:pt idx="89">
                  <c:v>2.8</c:v>
                </c:pt>
                <c:pt idx="90">
                  <c:v>2.8</c:v>
                </c:pt>
                <c:pt idx="91">
                  <c:v>2.4</c:v>
                </c:pt>
                <c:pt idx="92">
                  <c:v>2.8</c:v>
                </c:pt>
                <c:pt idx="93">
                  <c:v>2.4</c:v>
                </c:pt>
                <c:pt idx="94">
                  <c:v>2.7</c:v>
                </c:pt>
                <c:pt idx="95">
                  <c:v>3</c:v>
                </c:pt>
                <c:pt idx="96">
                  <c:v>3.6</c:v>
                </c:pt>
                <c:pt idx="97">
                  <c:v>4</c:v>
                </c:pt>
                <c:pt idx="98">
                  <c:v>3.9</c:v>
                </c:pt>
                <c:pt idx="99">
                  <c:v>3.9</c:v>
                </c:pt>
                <c:pt idx="100">
                  <c:v>3.9</c:v>
                </c:pt>
                <c:pt idx="101">
                  <c:v>4.2</c:v>
                </c:pt>
                <c:pt idx="102">
                  <c:v>4.5</c:v>
                </c:pt>
                <c:pt idx="103">
                  <c:v>4.5</c:v>
                </c:pt>
                <c:pt idx="104">
                  <c:v>4.5</c:v>
                </c:pt>
                <c:pt idx="105">
                  <c:v>4.7</c:v>
                </c:pt>
                <c:pt idx="106">
                  <c:v>4.7</c:v>
                </c:pt>
                <c:pt idx="107">
                  <c:v>4.7</c:v>
                </c:pt>
                <c:pt idx="108">
                  <c:v>4.4000000000000004</c:v>
                </c:pt>
                <c:pt idx="109">
                  <c:v>4.7</c:v>
                </c:pt>
                <c:pt idx="110">
                  <c:v>5.2</c:v>
                </c:pt>
                <c:pt idx="111">
                  <c:v>5.5</c:v>
                </c:pt>
                <c:pt idx="112">
                  <c:v>5.5</c:v>
                </c:pt>
                <c:pt idx="113">
                  <c:v>5.5</c:v>
                </c:pt>
                <c:pt idx="114">
                  <c:v>5.4</c:v>
                </c:pt>
                <c:pt idx="115">
                  <c:v>5.7</c:v>
                </c:pt>
                <c:pt idx="116">
                  <c:v>5.7</c:v>
                </c:pt>
                <c:pt idx="117">
                  <c:v>5.7</c:v>
                </c:pt>
                <c:pt idx="118">
                  <c:v>5.9</c:v>
                </c:pt>
                <c:pt idx="119">
                  <c:v>6.2</c:v>
                </c:pt>
                <c:pt idx="120">
                  <c:v>6.2</c:v>
                </c:pt>
                <c:pt idx="121">
                  <c:v>6.1</c:v>
                </c:pt>
                <c:pt idx="122">
                  <c:v>5.8</c:v>
                </c:pt>
                <c:pt idx="123">
                  <c:v>6.1</c:v>
                </c:pt>
                <c:pt idx="124">
                  <c:v>6</c:v>
                </c:pt>
                <c:pt idx="125">
                  <c:v>6</c:v>
                </c:pt>
                <c:pt idx="126">
                  <c:v>6</c:v>
                </c:pt>
                <c:pt idx="127">
                  <c:v>5.4</c:v>
                </c:pt>
                <c:pt idx="128">
                  <c:v>5.7</c:v>
                </c:pt>
                <c:pt idx="129">
                  <c:v>5.6</c:v>
                </c:pt>
                <c:pt idx="130">
                  <c:v>5.6</c:v>
                </c:pt>
                <c:pt idx="131">
                  <c:v>5.6</c:v>
                </c:pt>
                <c:pt idx="132">
                  <c:v>5.3</c:v>
                </c:pt>
                <c:pt idx="133">
                  <c:v>5</c:v>
                </c:pt>
                <c:pt idx="134">
                  <c:v>4.7</c:v>
                </c:pt>
                <c:pt idx="135">
                  <c:v>4.2</c:v>
                </c:pt>
                <c:pt idx="136">
                  <c:v>4.4000000000000004</c:v>
                </c:pt>
                <c:pt idx="137">
                  <c:v>4.5999999999999996</c:v>
                </c:pt>
                <c:pt idx="138">
                  <c:v>4.4000000000000004</c:v>
                </c:pt>
                <c:pt idx="139">
                  <c:v>4.5999999999999996</c:v>
                </c:pt>
                <c:pt idx="140">
                  <c:v>4.0999999999999996</c:v>
                </c:pt>
                <c:pt idx="141">
                  <c:v>3.8</c:v>
                </c:pt>
                <c:pt idx="142">
                  <c:v>3.3</c:v>
                </c:pt>
                <c:pt idx="143">
                  <c:v>3.3</c:v>
                </c:pt>
                <c:pt idx="144">
                  <c:v>3.3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3.2</c:v>
                </c:pt>
                <c:pt idx="149">
                  <c:v>2.7</c:v>
                </c:pt>
                <c:pt idx="150">
                  <c:v>2.9</c:v>
                </c:pt>
                <c:pt idx="151">
                  <c:v>2.9</c:v>
                </c:pt>
                <c:pt idx="152">
                  <c:v>3.2</c:v>
                </c:pt>
                <c:pt idx="153">
                  <c:v>3.4</c:v>
                </c:pt>
                <c:pt idx="154">
                  <c:v>3.7</c:v>
                </c:pt>
                <c:pt idx="155">
                  <c:v>3.4</c:v>
                </c:pt>
                <c:pt idx="156">
                  <c:v>3.6</c:v>
                </c:pt>
                <c:pt idx="157">
                  <c:v>3.9</c:v>
                </c:pt>
                <c:pt idx="158">
                  <c:v>4.5999999999999996</c:v>
                </c:pt>
                <c:pt idx="159">
                  <c:v>5.0999999999999996</c:v>
                </c:pt>
                <c:pt idx="160">
                  <c:v>5.5</c:v>
                </c:pt>
                <c:pt idx="161">
                  <c:v>6</c:v>
                </c:pt>
                <c:pt idx="162">
                  <c:v>5.7</c:v>
                </c:pt>
                <c:pt idx="163">
                  <c:v>7.4</c:v>
                </c:pt>
                <c:pt idx="164">
                  <c:v>7.4</c:v>
                </c:pt>
                <c:pt idx="165">
                  <c:v>7.8</c:v>
                </c:pt>
                <c:pt idx="166">
                  <c:v>8.3000000000000007</c:v>
                </c:pt>
                <c:pt idx="167">
                  <c:v>8.6999999999999993</c:v>
                </c:pt>
                <c:pt idx="168">
                  <c:v>9.4</c:v>
                </c:pt>
                <c:pt idx="169">
                  <c:v>10</c:v>
                </c:pt>
                <c:pt idx="170">
                  <c:v>10.4</c:v>
                </c:pt>
                <c:pt idx="171">
                  <c:v>10.1</c:v>
                </c:pt>
                <c:pt idx="172">
                  <c:v>10.7</c:v>
                </c:pt>
                <c:pt idx="173">
                  <c:v>10.9</c:v>
                </c:pt>
                <c:pt idx="174">
                  <c:v>11.5</c:v>
                </c:pt>
                <c:pt idx="175">
                  <c:v>10.9</c:v>
                </c:pt>
                <c:pt idx="176">
                  <c:v>11.9</c:v>
                </c:pt>
                <c:pt idx="177">
                  <c:v>12.1</c:v>
                </c:pt>
                <c:pt idx="178">
                  <c:v>12.2</c:v>
                </c:pt>
                <c:pt idx="179">
                  <c:v>12.3</c:v>
                </c:pt>
                <c:pt idx="180">
                  <c:v>11.8</c:v>
                </c:pt>
                <c:pt idx="181">
                  <c:v>11.2</c:v>
                </c:pt>
                <c:pt idx="182">
                  <c:v>10.3</c:v>
                </c:pt>
                <c:pt idx="183">
                  <c:v>10.199999999999999</c:v>
                </c:pt>
                <c:pt idx="184">
                  <c:v>9.5</c:v>
                </c:pt>
                <c:pt idx="185">
                  <c:v>9.4</c:v>
                </c:pt>
                <c:pt idx="186">
                  <c:v>9.6999999999999993</c:v>
                </c:pt>
                <c:pt idx="187">
                  <c:v>8.6</c:v>
                </c:pt>
                <c:pt idx="188">
                  <c:v>7.9</c:v>
                </c:pt>
                <c:pt idx="189">
                  <c:v>7.4</c:v>
                </c:pt>
                <c:pt idx="190">
                  <c:v>7.4</c:v>
                </c:pt>
                <c:pt idx="191">
                  <c:v>6.9</c:v>
                </c:pt>
                <c:pt idx="192">
                  <c:v>6.7</c:v>
                </c:pt>
                <c:pt idx="193">
                  <c:v>6.3</c:v>
                </c:pt>
                <c:pt idx="194">
                  <c:v>6.1</c:v>
                </c:pt>
                <c:pt idx="195">
                  <c:v>6</c:v>
                </c:pt>
                <c:pt idx="196">
                  <c:v>6.2</c:v>
                </c:pt>
                <c:pt idx="197">
                  <c:v>6</c:v>
                </c:pt>
                <c:pt idx="198">
                  <c:v>5.4</c:v>
                </c:pt>
                <c:pt idx="199">
                  <c:v>5.7</c:v>
                </c:pt>
                <c:pt idx="200">
                  <c:v>5.5</c:v>
                </c:pt>
                <c:pt idx="201">
                  <c:v>5.5</c:v>
                </c:pt>
                <c:pt idx="202">
                  <c:v>4.9000000000000004</c:v>
                </c:pt>
                <c:pt idx="203">
                  <c:v>4.9000000000000004</c:v>
                </c:pt>
                <c:pt idx="204">
                  <c:v>5.2</c:v>
                </c:pt>
                <c:pt idx="205">
                  <c:v>5.9</c:v>
                </c:pt>
                <c:pt idx="206">
                  <c:v>6.4</c:v>
                </c:pt>
                <c:pt idx="207">
                  <c:v>7</c:v>
                </c:pt>
                <c:pt idx="208">
                  <c:v>6.7</c:v>
                </c:pt>
                <c:pt idx="209">
                  <c:v>6.9</c:v>
                </c:pt>
                <c:pt idx="210">
                  <c:v>6.8</c:v>
                </c:pt>
                <c:pt idx="211">
                  <c:v>6.6</c:v>
                </c:pt>
                <c:pt idx="212">
                  <c:v>6.6</c:v>
                </c:pt>
                <c:pt idx="213">
                  <c:v>6.4</c:v>
                </c:pt>
                <c:pt idx="214">
                  <c:v>6.7</c:v>
                </c:pt>
                <c:pt idx="215">
                  <c:v>6.7</c:v>
                </c:pt>
                <c:pt idx="216">
                  <c:v>6.8</c:v>
                </c:pt>
                <c:pt idx="217">
                  <c:v>6.4</c:v>
                </c:pt>
                <c:pt idx="218">
                  <c:v>6.6</c:v>
                </c:pt>
                <c:pt idx="219">
                  <c:v>6.5</c:v>
                </c:pt>
                <c:pt idx="220">
                  <c:v>7</c:v>
                </c:pt>
                <c:pt idx="221">
                  <c:v>7.4</c:v>
                </c:pt>
                <c:pt idx="222">
                  <c:v>7.7</c:v>
                </c:pt>
                <c:pt idx="223">
                  <c:v>7.8</c:v>
                </c:pt>
                <c:pt idx="224">
                  <c:v>8.3000000000000007</c:v>
                </c:pt>
                <c:pt idx="225">
                  <c:v>8.9</c:v>
                </c:pt>
                <c:pt idx="226">
                  <c:v>8.9</c:v>
                </c:pt>
                <c:pt idx="227">
                  <c:v>9</c:v>
                </c:pt>
                <c:pt idx="228">
                  <c:v>9.3000000000000007</c:v>
                </c:pt>
                <c:pt idx="229">
                  <c:v>9.9</c:v>
                </c:pt>
                <c:pt idx="230">
                  <c:v>10.1</c:v>
                </c:pt>
                <c:pt idx="231">
                  <c:v>10.5</c:v>
                </c:pt>
                <c:pt idx="232">
                  <c:v>10.9</c:v>
                </c:pt>
                <c:pt idx="233">
                  <c:v>10.9</c:v>
                </c:pt>
                <c:pt idx="234">
                  <c:v>11.3</c:v>
                </c:pt>
                <c:pt idx="235">
                  <c:v>11.8</c:v>
                </c:pt>
                <c:pt idx="236">
                  <c:v>12.2</c:v>
                </c:pt>
                <c:pt idx="237">
                  <c:v>12.1</c:v>
                </c:pt>
                <c:pt idx="238">
                  <c:v>12.6</c:v>
                </c:pt>
                <c:pt idx="239">
                  <c:v>13.3</c:v>
                </c:pt>
                <c:pt idx="240">
                  <c:v>13.9</c:v>
                </c:pt>
                <c:pt idx="241">
                  <c:v>14.2</c:v>
                </c:pt>
                <c:pt idx="242">
                  <c:v>14.8</c:v>
                </c:pt>
                <c:pt idx="243">
                  <c:v>14.7</c:v>
                </c:pt>
                <c:pt idx="244">
                  <c:v>14.4</c:v>
                </c:pt>
                <c:pt idx="245">
                  <c:v>14.4</c:v>
                </c:pt>
                <c:pt idx="246">
                  <c:v>13.1</c:v>
                </c:pt>
                <c:pt idx="247">
                  <c:v>12.9</c:v>
                </c:pt>
                <c:pt idx="248">
                  <c:v>12.6</c:v>
                </c:pt>
                <c:pt idx="249">
                  <c:v>12.8</c:v>
                </c:pt>
                <c:pt idx="250">
                  <c:v>12.6</c:v>
                </c:pt>
                <c:pt idx="251">
                  <c:v>12.5</c:v>
                </c:pt>
                <c:pt idx="252">
                  <c:v>11.8</c:v>
                </c:pt>
                <c:pt idx="253">
                  <c:v>11.4</c:v>
                </c:pt>
                <c:pt idx="254">
                  <c:v>10.5</c:v>
                </c:pt>
                <c:pt idx="255">
                  <c:v>10</c:v>
                </c:pt>
                <c:pt idx="256">
                  <c:v>9.8000000000000007</c:v>
                </c:pt>
                <c:pt idx="257">
                  <c:v>9.6</c:v>
                </c:pt>
                <c:pt idx="258">
                  <c:v>10.8</c:v>
                </c:pt>
                <c:pt idx="259">
                  <c:v>10.8</c:v>
                </c:pt>
                <c:pt idx="260">
                  <c:v>11</c:v>
                </c:pt>
                <c:pt idx="261">
                  <c:v>10.1</c:v>
                </c:pt>
                <c:pt idx="262">
                  <c:v>9.6</c:v>
                </c:pt>
                <c:pt idx="263">
                  <c:v>8.9</c:v>
                </c:pt>
                <c:pt idx="264">
                  <c:v>8.4</c:v>
                </c:pt>
                <c:pt idx="265">
                  <c:v>7.6</c:v>
                </c:pt>
                <c:pt idx="266">
                  <c:v>6.8</c:v>
                </c:pt>
                <c:pt idx="267">
                  <c:v>6.5</c:v>
                </c:pt>
                <c:pt idx="268">
                  <c:v>6.7</c:v>
                </c:pt>
                <c:pt idx="269">
                  <c:v>7.1</c:v>
                </c:pt>
                <c:pt idx="270">
                  <c:v>6.4</c:v>
                </c:pt>
                <c:pt idx="271">
                  <c:v>5.9</c:v>
                </c:pt>
                <c:pt idx="272">
                  <c:v>5</c:v>
                </c:pt>
                <c:pt idx="273">
                  <c:v>5.0999999999999996</c:v>
                </c:pt>
                <c:pt idx="274">
                  <c:v>4.5999999999999996</c:v>
                </c:pt>
                <c:pt idx="275">
                  <c:v>3.8</c:v>
                </c:pt>
                <c:pt idx="276">
                  <c:v>3.7</c:v>
                </c:pt>
                <c:pt idx="277">
                  <c:v>3.5</c:v>
                </c:pt>
                <c:pt idx="278">
                  <c:v>3.6</c:v>
                </c:pt>
                <c:pt idx="279">
                  <c:v>3.9</c:v>
                </c:pt>
                <c:pt idx="280">
                  <c:v>3.5</c:v>
                </c:pt>
                <c:pt idx="281">
                  <c:v>2.6</c:v>
                </c:pt>
                <c:pt idx="282">
                  <c:v>2.5</c:v>
                </c:pt>
                <c:pt idx="283">
                  <c:v>2.6</c:v>
                </c:pt>
                <c:pt idx="284">
                  <c:v>2.9</c:v>
                </c:pt>
                <c:pt idx="285">
                  <c:v>2.9</c:v>
                </c:pt>
                <c:pt idx="286">
                  <c:v>3.3</c:v>
                </c:pt>
                <c:pt idx="287">
                  <c:v>3.8</c:v>
                </c:pt>
                <c:pt idx="288">
                  <c:v>4.2</c:v>
                </c:pt>
                <c:pt idx="289">
                  <c:v>4.5999999999999996</c:v>
                </c:pt>
                <c:pt idx="290">
                  <c:v>4.8</c:v>
                </c:pt>
                <c:pt idx="291">
                  <c:v>4.5999999999999996</c:v>
                </c:pt>
                <c:pt idx="292">
                  <c:v>4.2</c:v>
                </c:pt>
                <c:pt idx="293">
                  <c:v>4.2</c:v>
                </c:pt>
                <c:pt idx="294">
                  <c:v>4.2</c:v>
                </c:pt>
                <c:pt idx="295">
                  <c:v>4.3</c:v>
                </c:pt>
                <c:pt idx="296">
                  <c:v>4.3</c:v>
                </c:pt>
                <c:pt idx="297">
                  <c:v>4.3</c:v>
                </c:pt>
                <c:pt idx="298">
                  <c:v>4.0999999999999996</c:v>
                </c:pt>
                <c:pt idx="299">
                  <c:v>3.9</c:v>
                </c:pt>
                <c:pt idx="300">
                  <c:v>3.5</c:v>
                </c:pt>
                <c:pt idx="301">
                  <c:v>3.5</c:v>
                </c:pt>
                <c:pt idx="302">
                  <c:v>3.7</c:v>
                </c:pt>
                <c:pt idx="303">
                  <c:v>3.7</c:v>
                </c:pt>
                <c:pt idx="304">
                  <c:v>3.8</c:v>
                </c:pt>
                <c:pt idx="305">
                  <c:v>3.8</c:v>
                </c:pt>
                <c:pt idx="306">
                  <c:v>3.6</c:v>
                </c:pt>
                <c:pt idx="307">
                  <c:v>3.3</c:v>
                </c:pt>
                <c:pt idx="308">
                  <c:v>3.1</c:v>
                </c:pt>
                <c:pt idx="309">
                  <c:v>3.2</c:v>
                </c:pt>
                <c:pt idx="310">
                  <c:v>3.5</c:v>
                </c:pt>
                <c:pt idx="311">
                  <c:v>3.8</c:v>
                </c:pt>
                <c:pt idx="312">
                  <c:v>3.9</c:v>
                </c:pt>
                <c:pt idx="313">
                  <c:v>3.1</c:v>
                </c:pt>
                <c:pt idx="314">
                  <c:v>2.2999999999999998</c:v>
                </c:pt>
                <c:pt idx="315">
                  <c:v>1.6</c:v>
                </c:pt>
                <c:pt idx="316">
                  <c:v>1.5</c:v>
                </c:pt>
                <c:pt idx="317">
                  <c:v>1.8</c:v>
                </c:pt>
                <c:pt idx="318">
                  <c:v>1.6</c:v>
                </c:pt>
                <c:pt idx="319">
                  <c:v>1.6</c:v>
                </c:pt>
                <c:pt idx="320">
                  <c:v>1.8</c:v>
                </c:pt>
                <c:pt idx="321">
                  <c:v>1.5</c:v>
                </c:pt>
                <c:pt idx="322">
                  <c:v>1.3</c:v>
                </c:pt>
                <c:pt idx="323">
                  <c:v>1.1000000000000001</c:v>
                </c:pt>
                <c:pt idx="324">
                  <c:v>1.5</c:v>
                </c:pt>
                <c:pt idx="325">
                  <c:v>2.1</c:v>
                </c:pt>
                <c:pt idx="326">
                  <c:v>3</c:v>
                </c:pt>
                <c:pt idx="327">
                  <c:v>3.8</c:v>
                </c:pt>
                <c:pt idx="328">
                  <c:v>3.9</c:v>
                </c:pt>
                <c:pt idx="329">
                  <c:v>3.7</c:v>
                </c:pt>
                <c:pt idx="330">
                  <c:v>3.9</c:v>
                </c:pt>
                <c:pt idx="331">
                  <c:v>4.3</c:v>
                </c:pt>
                <c:pt idx="332">
                  <c:v>4.4000000000000004</c:v>
                </c:pt>
                <c:pt idx="333">
                  <c:v>4.5</c:v>
                </c:pt>
                <c:pt idx="334">
                  <c:v>4.5</c:v>
                </c:pt>
                <c:pt idx="335">
                  <c:v>4.4000000000000004</c:v>
                </c:pt>
                <c:pt idx="336">
                  <c:v>4</c:v>
                </c:pt>
                <c:pt idx="337">
                  <c:v>3.9</c:v>
                </c:pt>
                <c:pt idx="338">
                  <c:v>3.9</c:v>
                </c:pt>
                <c:pt idx="339">
                  <c:v>3.9</c:v>
                </c:pt>
                <c:pt idx="340">
                  <c:v>3.9</c:v>
                </c:pt>
                <c:pt idx="341">
                  <c:v>4</c:v>
                </c:pt>
                <c:pt idx="342">
                  <c:v>4.0999999999999996</c:v>
                </c:pt>
                <c:pt idx="343">
                  <c:v>4</c:v>
                </c:pt>
                <c:pt idx="344">
                  <c:v>4.2</c:v>
                </c:pt>
                <c:pt idx="345">
                  <c:v>4.2</c:v>
                </c:pt>
                <c:pt idx="346">
                  <c:v>4.2</c:v>
                </c:pt>
                <c:pt idx="347">
                  <c:v>4.4000000000000004</c:v>
                </c:pt>
                <c:pt idx="348">
                  <c:v>4.7</c:v>
                </c:pt>
                <c:pt idx="349">
                  <c:v>4.8</c:v>
                </c:pt>
                <c:pt idx="350">
                  <c:v>5</c:v>
                </c:pt>
                <c:pt idx="351">
                  <c:v>5.0999999999999996</c:v>
                </c:pt>
                <c:pt idx="352">
                  <c:v>5.4</c:v>
                </c:pt>
                <c:pt idx="353">
                  <c:v>5.2</c:v>
                </c:pt>
                <c:pt idx="354">
                  <c:v>5</c:v>
                </c:pt>
                <c:pt idx="355">
                  <c:v>4.7</c:v>
                </c:pt>
                <c:pt idx="356">
                  <c:v>4.3</c:v>
                </c:pt>
                <c:pt idx="357">
                  <c:v>4.5</c:v>
                </c:pt>
                <c:pt idx="358">
                  <c:v>4.7</c:v>
                </c:pt>
                <c:pt idx="359">
                  <c:v>4.5999999999999996</c:v>
                </c:pt>
                <c:pt idx="360">
                  <c:v>5.2</c:v>
                </c:pt>
                <c:pt idx="361">
                  <c:v>5.3</c:v>
                </c:pt>
                <c:pt idx="362">
                  <c:v>5.2</c:v>
                </c:pt>
                <c:pt idx="363">
                  <c:v>4.7</c:v>
                </c:pt>
                <c:pt idx="364">
                  <c:v>4.4000000000000004</c:v>
                </c:pt>
                <c:pt idx="365">
                  <c:v>4.7</c:v>
                </c:pt>
                <c:pt idx="366">
                  <c:v>4.8</c:v>
                </c:pt>
                <c:pt idx="367">
                  <c:v>5.6</c:v>
                </c:pt>
                <c:pt idx="368">
                  <c:v>6.2</c:v>
                </c:pt>
                <c:pt idx="369">
                  <c:v>6.3</c:v>
                </c:pt>
                <c:pt idx="370">
                  <c:v>6.3</c:v>
                </c:pt>
                <c:pt idx="371">
                  <c:v>6.1</c:v>
                </c:pt>
                <c:pt idx="372">
                  <c:v>5.7</c:v>
                </c:pt>
                <c:pt idx="373">
                  <c:v>5.3</c:v>
                </c:pt>
                <c:pt idx="374">
                  <c:v>4.9000000000000004</c:v>
                </c:pt>
                <c:pt idx="375">
                  <c:v>4.9000000000000004</c:v>
                </c:pt>
                <c:pt idx="376">
                  <c:v>5</c:v>
                </c:pt>
                <c:pt idx="377">
                  <c:v>4.7</c:v>
                </c:pt>
                <c:pt idx="378">
                  <c:v>4.4000000000000004</c:v>
                </c:pt>
                <c:pt idx="379">
                  <c:v>3.8</c:v>
                </c:pt>
                <c:pt idx="380">
                  <c:v>3.4</c:v>
                </c:pt>
                <c:pt idx="381">
                  <c:v>2.9</c:v>
                </c:pt>
                <c:pt idx="382">
                  <c:v>3</c:v>
                </c:pt>
                <c:pt idx="383">
                  <c:v>3.1</c:v>
                </c:pt>
                <c:pt idx="384">
                  <c:v>2.6</c:v>
                </c:pt>
                <c:pt idx="385">
                  <c:v>2.8</c:v>
                </c:pt>
                <c:pt idx="386">
                  <c:v>3.2</c:v>
                </c:pt>
                <c:pt idx="387">
                  <c:v>3.2</c:v>
                </c:pt>
                <c:pt idx="388">
                  <c:v>3</c:v>
                </c:pt>
                <c:pt idx="389">
                  <c:v>3.1</c:v>
                </c:pt>
                <c:pt idx="390">
                  <c:v>3.2</c:v>
                </c:pt>
                <c:pt idx="391">
                  <c:v>3.1</c:v>
                </c:pt>
                <c:pt idx="392">
                  <c:v>3</c:v>
                </c:pt>
                <c:pt idx="393">
                  <c:v>3.2</c:v>
                </c:pt>
                <c:pt idx="394">
                  <c:v>3</c:v>
                </c:pt>
                <c:pt idx="395">
                  <c:v>2.9</c:v>
                </c:pt>
                <c:pt idx="396">
                  <c:v>3.3</c:v>
                </c:pt>
                <c:pt idx="397">
                  <c:v>3.2</c:v>
                </c:pt>
                <c:pt idx="398">
                  <c:v>3.1</c:v>
                </c:pt>
                <c:pt idx="399">
                  <c:v>3.2</c:v>
                </c:pt>
                <c:pt idx="400">
                  <c:v>3.2</c:v>
                </c:pt>
                <c:pt idx="401">
                  <c:v>3</c:v>
                </c:pt>
                <c:pt idx="402">
                  <c:v>2.8</c:v>
                </c:pt>
                <c:pt idx="403">
                  <c:v>2.8</c:v>
                </c:pt>
                <c:pt idx="404">
                  <c:v>2.7</c:v>
                </c:pt>
                <c:pt idx="405">
                  <c:v>2.8</c:v>
                </c:pt>
                <c:pt idx="406">
                  <c:v>2.7</c:v>
                </c:pt>
                <c:pt idx="407">
                  <c:v>2.7</c:v>
                </c:pt>
                <c:pt idx="408">
                  <c:v>2.5</c:v>
                </c:pt>
                <c:pt idx="409">
                  <c:v>2.5</c:v>
                </c:pt>
                <c:pt idx="410">
                  <c:v>2.5</c:v>
                </c:pt>
                <c:pt idx="411">
                  <c:v>2.4</c:v>
                </c:pt>
                <c:pt idx="412">
                  <c:v>2.2999999999999998</c:v>
                </c:pt>
                <c:pt idx="413">
                  <c:v>2.5</c:v>
                </c:pt>
                <c:pt idx="414">
                  <c:v>2.8</c:v>
                </c:pt>
                <c:pt idx="415">
                  <c:v>2.9</c:v>
                </c:pt>
                <c:pt idx="416">
                  <c:v>3</c:v>
                </c:pt>
                <c:pt idx="417">
                  <c:v>2.6</c:v>
                </c:pt>
                <c:pt idx="418">
                  <c:v>2.7</c:v>
                </c:pt>
                <c:pt idx="419">
                  <c:v>2.7</c:v>
                </c:pt>
                <c:pt idx="420">
                  <c:v>2.8</c:v>
                </c:pt>
                <c:pt idx="421">
                  <c:v>2.9</c:v>
                </c:pt>
                <c:pt idx="422">
                  <c:v>2.9</c:v>
                </c:pt>
                <c:pt idx="423">
                  <c:v>3.1</c:v>
                </c:pt>
                <c:pt idx="424">
                  <c:v>3.2</c:v>
                </c:pt>
                <c:pt idx="425">
                  <c:v>3</c:v>
                </c:pt>
                <c:pt idx="426">
                  <c:v>2.8</c:v>
                </c:pt>
                <c:pt idx="427">
                  <c:v>2.6</c:v>
                </c:pt>
                <c:pt idx="428">
                  <c:v>2.5</c:v>
                </c:pt>
                <c:pt idx="429">
                  <c:v>2.8</c:v>
                </c:pt>
                <c:pt idx="430">
                  <c:v>2.6</c:v>
                </c:pt>
                <c:pt idx="431">
                  <c:v>2.5</c:v>
                </c:pt>
                <c:pt idx="432">
                  <c:v>2.7</c:v>
                </c:pt>
                <c:pt idx="433">
                  <c:v>2.7</c:v>
                </c:pt>
                <c:pt idx="434">
                  <c:v>2.8</c:v>
                </c:pt>
                <c:pt idx="435">
                  <c:v>2.9</c:v>
                </c:pt>
                <c:pt idx="436">
                  <c:v>2.9</c:v>
                </c:pt>
                <c:pt idx="437">
                  <c:v>2.8</c:v>
                </c:pt>
                <c:pt idx="438">
                  <c:v>3</c:v>
                </c:pt>
                <c:pt idx="439">
                  <c:v>2.9</c:v>
                </c:pt>
                <c:pt idx="440">
                  <c:v>3</c:v>
                </c:pt>
                <c:pt idx="441">
                  <c:v>3</c:v>
                </c:pt>
                <c:pt idx="442">
                  <c:v>3.3</c:v>
                </c:pt>
                <c:pt idx="443">
                  <c:v>3.3</c:v>
                </c:pt>
                <c:pt idx="444">
                  <c:v>3</c:v>
                </c:pt>
                <c:pt idx="445">
                  <c:v>3</c:v>
                </c:pt>
                <c:pt idx="446">
                  <c:v>2.8</c:v>
                </c:pt>
                <c:pt idx="447">
                  <c:v>2.5</c:v>
                </c:pt>
                <c:pt idx="448">
                  <c:v>2.2000000000000002</c:v>
                </c:pt>
                <c:pt idx="449">
                  <c:v>2.2999999999999998</c:v>
                </c:pt>
                <c:pt idx="450">
                  <c:v>2.2000000000000002</c:v>
                </c:pt>
                <c:pt idx="451">
                  <c:v>2.2000000000000002</c:v>
                </c:pt>
                <c:pt idx="452">
                  <c:v>2.2000000000000002</c:v>
                </c:pt>
                <c:pt idx="453">
                  <c:v>2.1</c:v>
                </c:pt>
                <c:pt idx="454">
                  <c:v>1.8</c:v>
                </c:pt>
                <c:pt idx="455">
                  <c:v>1.7</c:v>
                </c:pt>
                <c:pt idx="456">
                  <c:v>1.6</c:v>
                </c:pt>
                <c:pt idx="457">
                  <c:v>1.4</c:v>
                </c:pt>
                <c:pt idx="458">
                  <c:v>1.4</c:v>
                </c:pt>
                <c:pt idx="459">
                  <c:v>1.4</c:v>
                </c:pt>
                <c:pt idx="460">
                  <c:v>1.7</c:v>
                </c:pt>
                <c:pt idx="461">
                  <c:v>1.7</c:v>
                </c:pt>
                <c:pt idx="462">
                  <c:v>1.7</c:v>
                </c:pt>
                <c:pt idx="463">
                  <c:v>1.6</c:v>
                </c:pt>
                <c:pt idx="464">
                  <c:v>1.5</c:v>
                </c:pt>
                <c:pt idx="465">
                  <c:v>1.5</c:v>
                </c:pt>
                <c:pt idx="466">
                  <c:v>1.5</c:v>
                </c:pt>
                <c:pt idx="467">
                  <c:v>1.6</c:v>
                </c:pt>
                <c:pt idx="468">
                  <c:v>1.7</c:v>
                </c:pt>
                <c:pt idx="469">
                  <c:v>1.6</c:v>
                </c:pt>
                <c:pt idx="470">
                  <c:v>1.7</c:v>
                </c:pt>
                <c:pt idx="471">
                  <c:v>2.2999999999999998</c:v>
                </c:pt>
                <c:pt idx="472">
                  <c:v>2.1</c:v>
                </c:pt>
                <c:pt idx="473">
                  <c:v>2</c:v>
                </c:pt>
                <c:pt idx="474">
                  <c:v>2.1</c:v>
                </c:pt>
                <c:pt idx="475">
                  <c:v>2.2999999999999998</c:v>
                </c:pt>
                <c:pt idx="476">
                  <c:v>2.6</c:v>
                </c:pt>
                <c:pt idx="477">
                  <c:v>2.6</c:v>
                </c:pt>
                <c:pt idx="478">
                  <c:v>2.6</c:v>
                </c:pt>
                <c:pt idx="479">
                  <c:v>2.7</c:v>
                </c:pt>
                <c:pt idx="480">
                  <c:v>2.7</c:v>
                </c:pt>
                <c:pt idx="481">
                  <c:v>3.2</c:v>
                </c:pt>
                <c:pt idx="482">
                  <c:v>3.8</c:v>
                </c:pt>
                <c:pt idx="483">
                  <c:v>3.1</c:v>
                </c:pt>
                <c:pt idx="484">
                  <c:v>3.2</c:v>
                </c:pt>
                <c:pt idx="485">
                  <c:v>3.7</c:v>
                </c:pt>
                <c:pt idx="486">
                  <c:v>3.7</c:v>
                </c:pt>
                <c:pt idx="487">
                  <c:v>3.4</c:v>
                </c:pt>
                <c:pt idx="488">
                  <c:v>3.5</c:v>
                </c:pt>
                <c:pt idx="489">
                  <c:v>3.4</c:v>
                </c:pt>
                <c:pt idx="490">
                  <c:v>3.4</c:v>
                </c:pt>
                <c:pt idx="491">
                  <c:v>3.4</c:v>
                </c:pt>
                <c:pt idx="492">
                  <c:v>3.7</c:v>
                </c:pt>
                <c:pt idx="493">
                  <c:v>3.5</c:v>
                </c:pt>
                <c:pt idx="494">
                  <c:v>2.9</c:v>
                </c:pt>
                <c:pt idx="495">
                  <c:v>3.3</c:v>
                </c:pt>
                <c:pt idx="496">
                  <c:v>3.6</c:v>
                </c:pt>
                <c:pt idx="497">
                  <c:v>3.2</c:v>
                </c:pt>
                <c:pt idx="498">
                  <c:v>2.7</c:v>
                </c:pt>
                <c:pt idx="499">
                  <c:v>2.7</c:v>
                </c:pt>
                <c:pt idx="500">
                  <c:v>2.6</c:v>
                </c:pt>
                <c:pt idx="501">
                  <c:v>2.1</c:v>
                </c:pt>
                <c:pt idx="502">
                  <c:v>1.9</c:v>
                </c:pt>
                <c:pt idx="503">
                  <c:v>1.6</c:v>
                </c:pt>
                <c:pt idx="504">
                  <c:v>1.1000000000000001</c:v>
                </c:pt>
                <c:pt idx="505">
                  <c:v>1.1000000000000001</c:v>
                </c:pt>
                <c:pt idx="506">
                  <c:v>1.5</c:v>
                </c:pt>
                <c:pt idx="507">
                  <c:v>1.6</c:v>
                </c:pt>
                <c:pt idx="508">
                  <c:v>1.2</c:v>
                </c:pt>
                <c:pt idx="509">
                  <c:v>1.1000000000000001</c:v>
                </c:pt>
                <c:pt idx="510">
                  <c:v>1.5</c:v>
                </c:pt>
                <c:pt idx="511">
                  <c:v>1.8</c:v>
                </c:pt>
                <c:pt idx="512">
                  <c:v>1.5</c:v>
                </c:pt>
                <c:pt idx="513">
                  <c:v>2</c:v>
                </c:pt>
                <c:pt idx="514">
                  <c:v>2.2000000000000002</c:v>
                </c:pt>
                <c:pt idx="515">
                  <c:v>2.4</c:v>
                </c:pt>
                <c:pt idx="516">
                  <c:v>2.6</c:v>
                </c:pt>
                <c:pt idx="517">
                  <c:v>3</c:v>
                </c:pt>
                <c:pt idx="518">
                  <c:v>3</c:v>
                </c:pt>
                <c:pt idx="519">
                  <c:v>2.2000000000000002</c:v>
                </c:pt>
                <c:pt idx="520">
                  <c:v>2.1</c:v>
                </c:pt>
                <c:pt idx="521">
                  <c:v>2.1</c:v>
                </c:pt>
                <c:pt idx="522">
                  <c:v>2.1</c:v>
                </c:pt>
                <c:pt idx="523">
                  <c:v>2.2000000000000002</c:v>
                </c:pt>
                <c:pt idx="524">
                  <c:v>2.2999999999999998</c:v>
                </c:pt>
                <c:pt idx="525">
                  <c:v>2</c:v>
                </c:pt>
                <c:pt idx="526">
                  <c:v>1.8</c:v>
                </c:pt>
                <c:pt idx="527">
                  <c:v>1.9</c:v>
                </c:pt>
                <c:pt idx="528">
                  <c:v>1.9</c:v>
                </c:pt>
                <c:pt idx="529">
                  <c:v>1.7</c:v>
                </c:pt>
                <c:pt idx="530">
                  <c:v>1.7</c:v>
                </c:pt>
                <c:pt idx="531">
                  <c:v>2.2999999999999998</c:v>
                </c:pt>
                <c:pt idx="532">
                  <c:v>3.1</c:v>
                </c:pt>
                <c:pt idx="533">
                  <c:v>3.3</c:v>
                </c:pt>
                <c:pt idx="534">
                  <c:v>3</c:v>
                </c:pt>
                <c:pt idx="535">
                  <c:v>2.7</c:v>
                </c:pt>
                <c:pt idx="536">
                  <c:v>2.5</c:v>
                </c:pt>
                <c:pt idx="537">
                  <c:v>3.2</c:v>
                </c:pt>
                <c:pt idx="538">
                  <c:v>3.5</c:v>
                </c:pt>
                <c:pt idx="539">
                  <c:v>3.3</c:v>
                </c:pt>
                <c:pt idx="540">
                  <c:v>3</c:v>
                </c:pt>
                <c:pt idx="541">
                  <c:v>3</c:v>
                </c:pt>
                <c:pt idx="542">
                  <c:v>3.1</c:v>
                </c:pt>
                <c:pt idx="543">
                  <c:v>3.5</c:v>
                </c:pt>
                <c:pt idx="544">
                  <c:v>2.8</c:v>
                </c:pt>
                <c:pt idx="545">
                  <c:v>2.5</c:v>
                </c:pt>
                <c:pt idx="546">
                  <c:v>3.2</c:v>
                </c:pt>
                <c:pt idx="547">
                  <c:v>3.6</c:v>
                </c:pt>
                <c:pt idx="548">
                  <c:v>4.7</c:v>
                </c:pt>
                <c:pt idx="549">
                  <c:v>4.3</c:v>
                </c:pt>
                <c:pt idx="550">
                  <c:v>3.5</c:v>
                </c:pt>
                <c:pt idx="551">
                  <c:v>3.4</c:v>
                </c:pt>
                <c:pt idx="552">
                  <c:v>4</c:v>
                </c:pt>
                <c:pt idx="553">
                  <c:v>3.6</c:v>
                </c:pt>
                <c:pt idx="554">
                  <c:v>3.4</c:v>
                </c:pt>
                <c:pt idx="555">
                  <c:v>3.5</c:v>
                </c:pt>
                <c:pt idx="556">
                  <c:v>4.2</c:v>
                </c:pt>
                <c:pt idx="557">
                  <c:v>4.3</c:v>
                </c:pt>
                <c:pt idx="558">
                  <c:v>4.0999999999999996</c:v>
                </c:pt>
                <c:pt idx="559">
                  <c:v>3.8</c:v>
                </c:pt>
                <c:pt idx="560">
                  <c:v>2.1</c:v>
                </c:pt>
                <c:pt idx="561">
                  <c:v>1.3</c:v>
                </c:pt>
                <c:pt idx="562">
                  <c:v>2</c:v>
                </c:pt>
                <c:pt idx="563">
                  <c:v>2.5</c:v>
                </c:pt>
                <c:pt idx="564">
                  <c:v>2.1</c:v>
                </c:pt>
                <c:pt idx="565">
                  <c:v>2.4</c:v>
                </c:pt>
                <c:pt idx="566">
                  <c:v>2.8</c:v>
                </c:pt>
                <c:pt idx="567">
                  <c:v>2.6</c:v>
                </c:pt>
                <c:pt idx="568">
                  <c:v>2.7</c:v>
                </c:pt>
                <c:pt idx="569">
                  <c:v>2.7</c:v>
                </c:pt>
                <c:pt idx="570">
                  <c:v>2.4</c:v>
                </c:pt>
                <c:pt idx="571">
                  <c:v>2</c:v>
                </c:pt>
                <c:pt idx="572">
                  <c:v>2.8</c:v>
                </c:pt>
                <c:pt idx="573">
                  <c:v>3.5</c:v>
                </c:pt>
                <c:pt idx="574">
                  <c:v>4.3</c:v>
                </c:pt>
                <c:pt idx="575">
                  <c:v>4.0999999999999996</c:v>
                </c:pt>
                <c:pt idx="576">
                  <c:v>4.3</c:v>
                </c:pt>
                <c:pt idx="577">
                  <c:v>4</c:v>
                </c:pt>
                <c:pt idx="578">
                  <c:v>4</c:v>
                </c:pt>
                <c:pt idx="579">
                  <c:v>3.9</c:v>
                </c:pt>
                <c:pt idx="580">
                  <c:v>4.2</c:v>
                </c:pt>
                <c:pt idx="581">
                  <c:v>5</c:v>
                </c:pt>
                <c:pt idx="582">
                  <c:v>5.6</c:v>
                </c:pt>
                <c:pt idx="583">
                  <c:v>5.4</c:v>
                </c:pt>
                <c:pt idx="584">
                  <c:v>4.9000000000000004</c:v>
                </c:pt>
                <c:pt idx="585">
                  <c:v>3.7</c:v>
                </c:pt>
                <c:pt idx="586">
                  <c:v>1.1000000000000001</c:v>
                </c:pt>
                <c:pt idx="587">
                  <c:v>0.1</c:v>
                </c:pt>
                <c:pt idx="588">
                  <c:v>0</c:v>
                </c:pt>
                <c:pt idx="589">
                  <c:v>0.2</c:v>
                </c:pt>
                <c:pt idx="590">
                  <c:v>-0.4</c:v>
                </c:pt>
                <c:pt idx="591">
                  <c:v>-0.7</c:v>
                </c:pt>
                <c:pt idx="592">
                  <c:v>-1.3</c:v>
                </c:pt>
                <c:pt idx="593">
                  <c:v>-1.4</c:v>
                </c:pt>
                <c:pt idx="594">
                  <c:v>-2.1</c:v>
                </c:pt>
                <c:pt idx="595">
                  <c:v>-1.5</c:v>
                </c:pt>
                <c:pt idx="596">
                  <c:v>-1.3</c:v>
                </c:pt>
                <c:pt idx="597">
                  <c:v>-0.2</c:v>
                </c:pt>
                <c:pt idx="598">
                  <c:v>1.8</c:v>
                </c:pt>
                <c:pt idx="599">
                  <c:v>2.7</c:v>
                </c:pt>
                <c:pt idx="600">
                  <c:v>2.6</c:v>
                </c:pt>
                <c:pt idx="601">
                  <c:v>2.1</c:v>
                </c:pt>
                <c:pt idx="602">
                  <c:v>2.2999999999999998</c:v>
                </c:pt>
                <c:pt idx="603">
                  <c:v>2.2000000000000002</c:v>
                </c:pt>
                <c:pt idx="604">
                  <c:v>2</c:v>
                </c:pt>
                <c:pt idx="605">
                  <c:v>1.1000000000000001</c:v>
                </c:pt>
                <c:pt idx="606">
                  <c:v>1.2</c:v>
                </c:pt>
                <c:pt idx="607">
                  <c:v>1.1000000000000001</c:v>
                </c:pt>
                <c:pt idx="608">
                  <c:v>1.1000000000000001</c:v>
                </c:pt>
                <c:pt idx="609">
                  <c:v>1.2</c:v>
                </c:pt>
                <c:pt idx="610">
                  <c:v>1.1000000000000001</c:v>
                </c:pt>
                <c:pt idx="611">
                  <c:v>1.5</c:v>
                </c:pt>
                <c:pt idx="612">
                  <c:v>1.6</c:v>
                </c:pt>
                <c:pt idx="613">
                  <c:v>2.1</c:v>
                </c:pt>
                <c:pt idx="614">
                  <c:v>2.7</c:v>
                </c:pt>
                <c:pt idx="615">
                  <c:v>3.2</c:v>
                </c:pt>
                <c:pt idx="616">
                  <c:v>3.6</c:v>
                </c:pt>
                <c:pt idx="617">
                  <c:v>3.6</c:v>
                </c:pt>
                <c:pt idx="618">
                  <c:v>3.6</c:v>
                </c:pt>
                <c:pt idx="619">
                  <c:v>3.8</c:v>
                </c:pt>
                <c:pt idx="620">
                  <c:v>3.9</c:v>
                </c:pt>
                <c:pt idx="621">
                  <c:v>3.5</c:v>
                </c:pt>
                <c:pt idx="622">
                  <c:v>3.4</c:v>
                </c:pt>
                <c:pt idx="623">
                  <c:v>3</c:v>
                </c:pt>
                <c:pt idx="624">
                  <c:v>2.9</c:v>
                </c:pt>
                <c:pt idx="625">
                  <c:v>2.9</c:v>
                </c:pt>
                <c:pt idx="626">
                  <c:v>2.7</c:v>
                </c:pt>
                <c:pt idx="627">
                  <c:v>2.2999999999999998</c:v>
                </c:pt>
                <c:pt idx="628">
                  <c:v>1.7</c:v>
                </c:pt>
                <c:pt idx="629">
                  <c:v>1.7</c:v>
                </c:pt>
                <c:pt idx="630">
                  <c:v>1.4</c:v>
                </c:pt>
                <c:pt idx="631">
                  <c:v>1.7</c:v>
                </c:pt>
                <c:pt idx="632">
                  <c:v>2</c:v>
                </c:pt>
                <c:pt idx="633">
                  <c:v>2.2000000000000002</c:v>
                </c:pt>
                <c:pt idx="634">
                  <c:v>1.8</c:v>
                </c:pt>
                <c:pt idx="635">
                  <c:v>1.7</c:v>
                </c:pt>
                <c:pt idx="636">
                  <c:v>1.6</c:v>
                </c:pt>
                <c:pt idx="637">
                  <c:v>2</c:v>
                </c:pt>
                <c:pt idx="638">
                  <c:v>1.5</c:v>
                </c:pt>
                <c:pt idx="639">
                  <c:v>1.1000000000000001</c:v>
                </c:pt>
                <c:pt idx="640">
                  <c:v>1.4</c:v>
                </c:pt>
                <c:pt idx="641">
                  <c:v>1.8</c:v>
                </c:pt>
                <c:pt idx="642">
                  <c:v>2</c:v>
                </c:pt>
                <c:pt idx="643">
                  <c:v>1.5</c:v>
                </c:pt>
                <c:pt idx="644">
                  <c:v>1.2</c:v>
                </c:pt>
                <c:pt idx="645">
                  <c:v>1</c:v>
                </c:pt>
                <c:pt idx="646">
                  <c:v>1.2</c:v>
                </c:pt>
                <c:pt idx="647">
                  <c:v>1.5</c:v>
                </c:pt>
                <c:pt idx="648">
                  <c:v>1.6</c:v>
                </c:pt>
                <c:pt idx="649">
                  <c:v>1.1000000000000001</c:v>
                </c:pt>
                <c:pt idx="650">
                  <c:v>1.5</c:v>
                </c:pt>
                <c:pt idx="651">
                  <c:v>2</c:v>
                </c:pt>
                <c:pt idx="652">
                  <c:v>2.1</c:v>
                </c:pt>
                <c:pt idx="653">
                  <c:v>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580480"/>
        <c:axId val="92582272"/>
      </c:lineChart>
      <c:lineChart>
        <c:grouping val="standard"/>
        <c:varyColors val="0"/>
        <c:ser>
          <c:idx val="1"/>
          <c:order val="1"/>
          <c:tx>
            <c:strRef>
              <c:f>Лист5!$C$1</c:f>
              <c:strCache>
                <c:ptCount val="1"/>
                <c:pt idx="0">
                  <c:v>P/E for S&amp;P 500 while CPI &gt;4%</c:v>
                </c:pt>
              </c:strCache>
            </c:strRef>
          </c:tx>
          <c:spPr>
            <a:ln w="19050">
              <a:solidFill>
                <a:srgbClr val="4F81BD"/>
              </a:solidFill>
              <a:prstDash val="sysDot"/>
            </a:ln>
          </c:spPr>
          <c:marker>
            <c:symbol val="none"/>
          </c:marker>
          <c:cat>
            <c:numRef>
              <c:f>Лист5!$A$74:$A$15792</c:f>
              <c:numCache>
                <c:formatCode>Основной</c:formatCode>
                <c:ptCount val="15719"/>
                <c:pt idx="0">
                  <c:v>21946</c:v>
                </c:pt>
                <c:pt idx="1">
                  <c:v>21975</c:v>
                </c:pt>
                <c:pt idx="2">
                  <c:v>22006</c:v>
                </c:pt>
                <c:pt idx="3">
                  <c:v>22036</c:v>
                </c:pt>
                <c:pt idx="4">
                  <c:v>22067</c:v>
                </c:pt>
                <c:pt idx="5">
                  <c:v>22097</c:v>
                </c:pt>
                <c:pt idx="6">
                  <c:v>22128</c:v>
                </c:pt>
                <c:pt idx="7">
                  <c:v>22159</c:v>
                </c:pt>
                <c:pt idx="8">
                  <c:v>22189</c:v>
                </c:pt>
                <c:pt idx="9">
                  <c:v>22220</c:v>
                </c:pt>
                <c:pt idx="10">
                  <c:v>22250</c:v>
                </c:pt>
                <c:pt idx="11">
                  <c:v>22281</c:v>
                </c:pt>
                <c:pt idx="12">
                  <c:v>22312</c:v>
                </c:pt>
                <c:pt idx="13">
                  <c:v>22340</c:v>
                </c:pt>
                <c:pt idx="14">
                  <c:v>22371</c:v>
                </c:pt>
                <c:pt idx="15">
                  <c:v>22401</c:v>
                </c:pt>
                <c:pt idx="16">
                  <c:v>22432</c:v>
                </c:pt>
                <c:pt idx="17">
                  <c:v>22462</c:v>
                </c:pt>
                <c:pt idx="18">
                  <c:v>22493</c:v>
                </c:pt>
                <c:pt idx="19">
                  <c:v>22524</c:v>
                </c:pt>
                <c:pt idx="20">
                  <c:v>22554</c:v>
                </c:pt>
                <c:pt idx="21">
                  <c:v>22585</c:v>
                </c:pt>
                <c:pt idx="22">
                  <c:v>22615</c:v>
                </c:pt>
                <c:pt idx="23">
                  <c:v>22646</c:v>
                </c:pt>
                <c:pt idx="24">
                  <c:v>22677</c:v>
                </c:pt>
                <c:pt idx="25">
                  <c:v>22705</c:v>
                </c:pt>
                <c:pt idx="26">
                  <c:v>22736</c:v>
                </c:pt>
                <c:pt idx="27">
                  <c:v>22766</c:v>
                </c:pt>
                <c:pt idx="28">
                  <c:v>22797</c:v>
                </c:pt>
                <c:pt idx="29">
                  <c:v>22827</c:v>
                </c:pt>
                <c:pt idx="30">
                  <c:v>22858</c:v>
                </c:pt>
                <c:pt idx="31">
                  <c:v>22889</c:v>
                </c:pt>
                <c:pt idx="32">
                  <c:v>22919</c:v>
                </c:pt>
                <c:pt idx="33">
                  <c:v>22950</c:v>
                </c:pt>
                <c:pt idx="34">
                  <c:v>22980</c:v>
                </c:pt>
                <c:pt idx="35">
                  <c:v>23011</c:v>
                </c:pt>
                <c:pt idx="36">
                  <c:v>23042</c:v>
                </c:pt>
                <c:pt idx="37">
                  <c:v>23070</c:v>
                </c:pt>
                <c:pt idx="38">
                  <c:v>23101</c:v>
                </c:pt>
                <c:pt idx="39">
                  <c:v>23131</c:v>
                </c:pt>
                <c:pt idx="40">
                  <c:v>23162</c:v>
                </c:pt>
                <c:pt idx="41">
                  <c:v>23192</c:v>
                </c:pt>
                <c:pt idx="42">
                  <c:v>23223</c:v>
                </c:pt>
                <c:pt idx="43">
                  <c:v>23254</c:v>
                </c:pt>
                <c:pt idx="44">
                  <c:v>23284</c:v>
                </c:pt>
                <c:pt idx="45">
                  <c:v>23315</c:v>
                </c:pt>
                <c:pt idx="46">
                  <c:v>23345</c:v>
                </c:pt>
                <c:pt idx="47">
                  <c:v>23376</c:v>
                </c:pt>
                <c:pt idx="48">
                  <c:v>23407</c:v>
                </c:pt>
                <c:pt idx="49">
                  <c:v>23436</c:v>
                </c:pt>
                <c:pt idx="50">
                  <c:v>23467</c:v>
                </c:pt>
                <c:pt idx="51">
                  <c:v>23497</c:v>
                </c:pt>
                <c:pt idx="52">
                  <c:v>23528</c:v>
                </c:pt>
                <c:pt idx="53">
                  <c:v>23558</c:v>
                </c:pt>
                <c:pt idx="54">
                  <c:v>23589</c:v>
                </c:pt>
                <c:pt idx="55">
                  <c:v>23620</c:v>
                </c:pt>
                <c:pt idx="56">
                  <c:v>23650</c:v>
                </c:pt>
                <c:pt idx="57">
                  <c:v>23681</c:v>
                </c:pt>
                <c:pt idx="58">
                  <c:v>23711</c:v>
                </c:pt>
                <c:pt idx="59">
                  <c:v>23742</c:v>
                </c:pt>
                <c:pt idx="60">
                  <c:v>23773</c:v>
                </c:pt>
                <c:pt idx="61">
                  <c:v>23801</c:v>
                </c:pt>
                <c:pt idx="62">
                  <c:v>23832</c:v>
                </c:pt>
                <c:pt idx="63">
                  <c:v>23862</c:v>
                </c:pt>
                <c:pt idx="64">
                  <c:v>23893</c:v>
                </c:pt>
                <c:pt idx="65">
                  <c:v>23923</c:v>
                </c:pt>
                <c:pt idx="66">
                  <c:v>23954</c:v>
                </c:pt>
                <c:pt idx="67">
                  <c:v>23985</c:v>
                </c:pt>
                <c:pt idx="68">
                  <c:v>24015</c:v>
                </c:pt>
                <c:pt idx="69">
                  <c:v>24046</c:v>
                </c:pt>
                <c:pt idx="70">
                  <c:v>24076</c:v>
                </c:pt>
                <c:pt idx="71">
                  <c:v>24107</c:v>
                </c:pt>
                <c:pt idx="72">
                  <c:v>24138</c:v>
                </c:pt>
                <c:pt idx="73">
                  <c:v>24166</c:v>
                </c:pt>
                <c:pt idx="74">
                  <c:v>24197</c:v>
                </c:pt>
                <c:pt idx="75">
                  <c:v>24227</c:v>
                </c:pt>
                <c:pt idx="76">
                  <c:v>24258</c:v>
                </c:pt>
                <c:pt idx="77">
                  <c:v>24288</c:v>
                </c:pt>
                <c:pt idx="78">
                  <c:v>24319</c:v>
                </c:pt>
                <c:pt idx="79">
                  <c:v>24350</c:v>
                </c:pt>
                <c:pt idx="80">
                  <c:v>24380</c:v>
                </c:pt>
                <c:pt idx="81">
                  <c:v>24411</c:v>
                </c:pt>
                <c:pt idx="82">
                  <c:v>24441</c:v>
                </c:pt>
                <c:pt idx="83">
                  <c:v>24472</c:v>
                </c:pt>
                <c:pt idx="84">
                  <c:v>24503</c:v>
                </c:pt>
                <c:pt idx="85">
                  <c:v>24531</c:v>
                </c:pt>
                <c:pt idx="86">
                  <c:v>24562</c:v>
                </c:pt>
                <c:pt idx="87">
                  <c:v>24592</c:v>
                </c:pt>
                <c:pt idx="88">
                  <c:v>24623</c:v>
                </c:pt>
                <c:pt idx="89">
                  <c:v>24653</c:v>
                </c:pt>
                <c:pt idx="90">
                  <c:v>24684</c:v>
                </c:pt>
                <c:pt idx="91">
                  <c:v>24715</c:v>
                </c:pt>
                <c:pt idx="92">
                  <c:v>24745</c:v>
                </c:pt>
                <c:pt idx="93">
                  <c:v>24776</c:v>
                </c:pt>
                <c:pt idx="94">
                  <c:v>24806</c:v>
                </c:pt>
                <c:pt idx="95">
                  <c:v>24837</c:v>
                </c:pt>
                <c:pt idx="96">
                  <c:v>24868</c:v>
                </c:pt>
                <c:pt idx="97">
                  <c:v>24897</c:v>
                </c:pt>
                <c:pt idx="98">
                  <c:v>24928</c:v>
                </c:pt>
                <c:pt idx="99">
                  <c:v>24958</c:v>
                </c:pt>
                <c:pt idx="100">
                  <c:v>24989</c:v>
                </c:pt>
                <c:pt idx="101">
                  <c:v>25019</c:v>
                </c:pt>
                <c:pt idx="102">
                  <c:v>25050</c:v>
                </c:pt>
                <c:pt idx="103">
                  <c:v>25081</c:v>
                </c:pt>
                <c:pt idx="104">
                  <c:v>25111</c:v>
                </c:pt>
                <c:pt idx="105">
                  <c:v>25142</c:v>
                </c:pt>
                <c:pt idx="106">
                  <c:v>25172</c:v>
                </c:pt>
                <c:pt idx="107">
                  <c:v>25203</c:v>
                </c:pt>
                <c:pt idx="108">
                  <c:v>25234</c:v>
                </c:pt>
                <c:pt idx="109">
                  <c:v>25262</c:v>
                </c:pt>
                <c:pt idx="110">
                  <c:v>25293</c:v>
                </c:pt>
                <c:pt idx="111">
                  <c:v>25323</c:v>
                </c:pt>
                <c:pt idx="112">
                  <c:v>25354</c:v>
                </c:pt>
                <c:pt idx="113">
                  <c:v>25384</c:v>
                </c:pt>
                <c:pt idx="114">
                  <c:v>25415</c:v>
                </c:pt>
                <c:pt idx="115">
                  <c:v>25446</c:v>
                </c:pt>
                <c:pt idx="116">
                  <c:v>25476</c:v>
                </c:pt>
                <c:pt idx="117">
                  <c:v>25507</c:v>
                </c:pt>
                <c:pt idx="118">
                  <c:v>25537</c:v>
                </c:pt>
                <c:pt idx="119">
                  <c:v>25568</c:v>
                </c:pt>
                <c:pt idx="120">
                  <c:v>25599</c:v>
                </c:pt>
                <c:pt idx="121">
                  <c:v>25627</c:v>
                </c:pt>
                <c:pt idx="122">
                  <c:v>25658</c:v>
                </c:pt>
                <c:pt idx="123">
                  <c:v>25688</c:v>
                </c:pt>
                <c:pt idx="124">
                  <c:v>25719</c:v>
                </c:pt>
                <c:pt idx="125">
                  <c:v>25749</c:v>
                </c:pt>
                <c:pt idx="126">
                  <c:v>25780</c:v>
                </c:pt>
                <c:pt idx="127">
                  <c:v>25811</c:v>
                </c:pt>
                <c:pt idx="128">
                  <c:v>25841</c:v>
                </c:pt>
                <c:pt idx="129">
                  <c:v>25872</c:v>
                </c:pt>
                <c:pt idx="130">
                  <c:v>25902</c:v>
                </c:pt>
                <c:pt idx="131">
                  <c:v>25933</c:v>
                </c:pt>
                <c:pt idx="132">
                  <c:v>25964</c:v>
                </c:pt>
                <c:pt idx="133">
                  <c:v>25992</c:v>
                </c:pt>
                <c:pt idx="134">
                  <c:v>26023</c:v>
                </c:pt>
                <c:pt idx="135">
                  <c:v>26053</c:v>
                </c:pt>
                <c:pt idx="136">
                  <c:v>26084</c:v>
                </c:pt>
                <c:pt idx="137">
                  <c:v>26114</c:v>
                </c:pt>
                <c:pt idx="138">
                  <c:v>26145</c:v>
                </c:pt>
                <c:pt idx="139">
                  <c:v>26176</c:v>
                </c:pt>
                <c:pt idx="140">
                  <c:v>26206</c:v>
                </c:pt>
                <c:pt idx="141">
                  <c:v>26237</c:v>
                </c:pt>
                <c:pt idx="142">
                  <c:v>26267</c:v>
                </c:pt>
                <c:pt idx="143">
                  <c:v>26298</c:v>
                </c:pt>
                <c:pt idx="144">
                  <c:v>26329</c:v>
                </c:pt>
                <c:pt idx="145">
                  <c:v>26358</c:v>
                </c:pt>
                <c:pt idx="146">
                  <c:v>26389</c:v>
                </c:pt>
                <c:pt idx="147">
                  <c:v>26419</c:v>
                </c:pt>
                <c:pt idx="148">
                  <c:v>26450</c:v>
                </c:pt>
                <c:pt idx="149">
                  <c:v>26480</c:v>
                </c:pt>
                <c:pt idx="150">
                  <c:v>26511</c:v>
                </c:pt>
                <c:pt idx="151">
                  <c:v>26542</c:v>
                </c:pt>
                <c:pt idx="152">
                  <c:v>26572</c:v>
                </c:pt>
                <c:pt idx="153">
                  <c:v>26603</c:v>
                </c:pt>
                <c:pt idx="154">
                  <c:v>26633</c:v>
                </c:pt>
                <c:pt idx="155">
                  <c:v>26664</c:v>
                </c:pt>
                <c:pt idx="156">
                  <c:v>26695</c:v>
                </c:pt>
                <c:pt idx="157">
                  <c:v>26723</c:v>
                </c:pt>
                <c:pt idx="158">
                  <c:v>26754</c:v>
                </c:pt>
                <c:pt idx="159">
                  <c:v>26784</c:v>
                </c:pt>
                <c:pt idx="160">
                  <c:v>26815</c:v>
                </c:pt>
                <c:pt idx="161">
                  <c:v>26845</c:v>
                </c:pt>
                <c:pt idx="162">
                  <c:v>26876</c:v>
                </c:pt>
                <c:pt idx="163">
                  <c:v>26907</c:v>
                </c:pt>
                <c:pt idx="164">
                  <c:v>26937</c:v>
                </c:pt>
                <c:pt idx="165">
                  <c:v>26968</c:v>
                </c:pt>
                <c:pt idx="166">
                  <c:v>26998</c:v>
                </c:pt>
                <c:pt idx="167">
                  <c:v>27029</c:v>
                </c:pt>
                <c:pt idx="168">
                  <c:v>27060</c:v>
                </c:pt>
                <c:pt idx="169">
                  <c:v>27088</c:v>
                </c:pt>
                <c:pt idx="170">
                  <c:v>27119</c:v>
                </c:pt>
                <c:pt idx="171">
                  <c:v>27149</c:v>
                </c:pt>
                <c:pt idx="172">
                  <c:v>27180</c:v>
                </c:pt>
                <c:pt idx="173">
                  <c:v>27210</c:v>
                </c:pt>
                <c:pt idx="174">
                  <c:v>27241</c:v>
                </c:pt>
                <c:pt idx="175">
                  <c:v>27272</c:v>
                </c:pt>
                <c:pt idx="176">
                  <c:v>27302</c:v>
                </c:pt>
                <c:pt idx="177">
                  <c:v>27333</c:v>
                </c:pt>
                <c:pt idx="178">
                  <c:v>27363</c:v>
                </c:pt>
                <c:pt idx="179">
                  <c:v>27394</c:v>
                </c:pt>
                <c:pt idx="180">
                  <c:v>27425</c:v>
                </c:pt>
                <c:pt idx="181">
                  <c:v>27453</c:v>
                </c:pt>
                <c:pt idx="182">
                  <c:v>27484</c:v>
                </c:pt>
                <c:pt idx="183">
                  <c:v>27514</c:v>
                </c:pt>
                <c:pt idx="184">
                  <c:v>27545</c:v>
                </c:pt>
                <c:pt idx="185">
                  <c:v>27575</c:v>
                </c:pt>
                <c:pt idx="186">
                  <c:v>27606</c:v>
                </c:pt>
                <c:pt idx="187">
                  <c:v>27637</c:v>
                </c:pt>
                <c:pt idx="188">
                  <c:v>27667</c:v>
                </c:pt>
                <c:pt idx="189">
                  <c:v>27698</c:v>
                </c:pt>
                <c:pt idx="190">
                  <c:v>27728</c:v>
                </c:pt>
                <c:pt idx="191">
                  <c:v>27759</c:v>
                </c:pt>
                <c:pt idx="192">
                  <c:v>27790</c:v>
                </c:pt>
                <c:pt idx="193">
                  <c:v>27819</c:v>
                </c:pt>
                <c:pt idx="194">
                  <c:v>27850</c:v>
                </c:pt>
                <c:pt idx="195">
                  <c:v>27880</c:v>
                </c:pt>
                <c:pt idx="196">
                  <c:v>27911</c:v>
                </c:pt>
                <c:pt idx="197">
                  <c:v>27941</c:v>
                </c:pt>
                <c:pt idx="198">
                  <c:v>27972</c:v>
                </c:pt>
                <c:pt idx="199">
                  <c:v>28003</c:v>
                </c:pt>
                <c:pt idx="200">
                  <c:v>28033</c:v>
                </c:pt>
                <c:pt idx="201">
                  <c:v>28064</c:v>
                </c:pt>
                <c:pt idx="202">
                  <c:v>28094</c:v>
                </c:pt>
                <c:pt idx="203">
                  <c:v>28125</c:v>
                </c:pt>
                <c:pt idx="204">
                  <c:v>28156</c:v>
                </c:pt>
                <c:pt idx="205">
                  <c:v>28184</c:v>
                </c:pt>
                <c:pt idx="206">
                  <c:v>28215</c:v>
                </c:pt>
                <c:pt idx="207">
                  <c:v>28245</c:v>
                </c:pt>
                <c:pt idx="208">
                  <c:v>28276</c:v>
                </c:pt>
                <c:pt idx="209">
                  <c:v>28306</c:v>
                </c:pt>
                <c:pt idx="210">
                  <c:v>28337</c:v>
                </c:pt>
                <c:pt idx="211">
                  <c:v>28368</c:v>
                </c:pt>
                <c:pt idx="212">
                  <c:v>28398</c:v>
                </c:pt>
                <c:pt idx="213">
                  <c:v>28429</c:v>
                </c:pt>
                <c:pt idx="214">
                  <c:v>28459</c:v>
                </c:pt>
                <c:pt idx="215">
                  <c:v>28490</c:v>
                </c:pt>
                <c:pt idx="216">
                  <c:v>28521</c:v>
                </c:pt>
                <c:pt idx="217">
                  <c:v>28549</c:v>
                </c:pt>
                <c:pt idx="218">
                  <c:v>28580</c:v>
                </c:pt>
                <c:pt idx="219">
                  <c:v>28610</c:v>
                </c:pt>
                <c:pt idx="220">
                  <c:v>28641</c:v>
                </c:pt>
                <c:pt idx="221">
                  <c:v>28671</c:v>
                </c:pt>
                <c:pt idx="222">
                  <c:v>28702</c:v>
                </c:pt>
                <c:pt idx="223">
                  <c:v>28733</c:v>
                </c:pt>
                <c:pt idx="224">
                  <c:v>28763</c:v>
                </c:pt>
                <c:pt idx="225">
                  <c:v>28794</c:v>
                </c:pt>
                <c:pt idx="226">
                  <c:v>28824</c:v>
                </c:pt>
                <c:pt idx="227">
                  <c:v>28855</c:v>
                </c:pt>
                <c:pt idx="228">
                  <c:v>28886</c:v>
                </c:pt>
                <c:pt idx="229">
                  <c:v>28914</c:v>
                </c:pt>
                <c:pt idx="230">
                  <c:v>28945</c:v>
                </c:pt>
                <c:pt idx="231">
                  <c:v>28975</c:v>
                </c:pt>
                <c:pt idx="232">
                  <c:v>29006</c:v>
                </c:pt>
                <c:pt idx="233">
                  <c:v>29036</c:v>
                </c:pt>
                <c:pt idx="234">
                  <c:v>29067</c:v>
                </c:pt>
                <c:pt idx="235">
                  <c:v>29098</c:v>
                </c:pt>
                <c:pt idx="236">
                  <c:v>29128</c:v>
                </c:pt>
                <c:pt idx="237">
                  <c:v>29159</c:v>
                </c:pt>
                <c:pt idx="238">
                  <c:v>29189</c:v>
                </c:pt>
                <c:pt idx="239">
                  <c:v>29220</c:v>
                </c:pt>
                <c:pt idx="240">
                  <c:v>29251</c:v>
                </c:pt>
                <c:pt idx="241">
                  <c:v>29280</c:v>
                </c:pt>
                <c:pt idx="242">
                  <c:v>29311</c:v>
                </c:pt>
                <c:pt idx="243">
                  <c:v>29341</c:v>
                </c:pt>
                <c:pt idx="244">
                  <c:v>29372</c:v>
                </c:pt>
                <c:pt idx="245">
                  <c:v>29402</c:v>
                </c:pt>
                <c:pt idx="246">
                  <c:v>29433</c:v>
                </c:pt>
                <c:pt idx="247">
                  <c:v>29464</c:v>
                </c:pt>
                <c:pt idx="248">
                  <c:v>29494</c:v>
                </c:pt>
                <c:pt idx="249">
                  <c:v>29525</c:v>
                </c:pt>
                <c:pt idx="250">
                  <c:v>29555</c:v>
                </c:pt>
                <c:pt idx="251">
                  <c:v>29586</c:v>
                </c:pt>
                <c:pt idx="252">
                  <c:v>29617</c:v>
                </c:pt>
                <c:pt idx="253">
                  <c:v>29645</c:v>
                </c:pt>
                <c:pt idx="254">
                  <c:v>29676</c:v>
                </c:pt>
                <c:pt idx="255">
                  <c:v>29706</c:v>
                </c:pt>
                <c:pt idx="256">
                  <c:v>29737</c:v>
                </c:pt>
                <c:pt idx="257">
                  <c:v>29767</c:v>
                </c:pt>
                <c:pt idx="258">
                  <c:v>29798</c:v>
                </c:pt>
                <c:pt idx="259">
                  <c:v>29829</c:v>
                </c:pt>
                <c:pt idx="260">
                  <c:v>29859</c:v>
                </c:pt>
                <c:pt idx="261">
                  <c:v>29890</c:v>
                </c:pt>
                <c:pt idx="262">
                  <c:v>29920</c:v>
                </c:pt>
                <c:pt idx="263">
                  <c:v>29951</c:v>
                </c:pt>
                <c:pt idx="264">
                  <c:v>29982</c:v>
                </c:pt>
                <c:pt idx="265">
                  <c:v>30010</c:v>
                </c:pt>
                <c:pt idx="266">
                  <c:v>30041</c:v>
                </c:pt>
                <c:pt idx="267">
                  <c:v>30071</c:v>
                </c:pt>
                <c:pt idx="268">
                  <c:v>30102</c:v>
                </c:pt>
                <c:pt idx="269">
                  <c:v>30132</c:v>
                </c:pt>
                <c:pt idx="270">
                  <c:v>30163</c:v>
                </c:pt>
                <c:pt idx="271">
                  <c:v>30194</c:v>
                </c:pt>
                <c:pt idx="272">
                  <c:v>30224</c:v>
                </c:pt>
                <c:pt idx="273">
                  <c:v>30255</c:v>
                </c:pt>
                <c:pt idx="274">
                  <c:v>30285</c:v>
                </c:pt>
                <c:pt idx="275">
                  <c:v>30316</c:v>
                </c:pt>
                <c:pt idx="276">
                  <c:v>30347</c:v>
                </c:pt>
                <c:pt idx="277">
                  <c:v>30375</c:v>
                </c:pt>
                <c:pt idx="278">
                  <c:v>30406</c:v>
                </c:pt>
                <c:pt idx="279">
                  <c:v>30436</c:v>
                </c:pt>
                <c:pt idx="280">
                  <c:v>30467</c:v>
                </c:pt>
                <c:pt idx="281">
                  <c:v>30497</c:v>
                </c:pt>
                <c:pt idx="282">
                  <c:v>30528</c:v>
                </c:pt>
                <c:pt idx="283">
                  <c:v>30559</c:v>
                </c:pt>
                <c:pt idx="284">
                  <c:v>30589</c:v>
                </c:pt>
                <c:pt idx="285">
                  <c:v>30620</c:v>
                </c:pt>
                <c:pt idx="286">
                  <c:v>30650</c:v>
                </c:pt>
                <c:pt idx="287">
                  <c:v>30681</c:v>
                </c:pt>
                <c:pt idx="288">
                  <c:v>30712</c:v>
                </c:pt>
                <c:pt idx="289">
                  <c:v>30741</c:v>
                </c:pt>
                <c:pt idx="290">
                  <c:v>30772</c:v>
                </c:pt>
                <c:pt idx="291">
                  <c:v>30802</c:v>
                </c:pt>
                <c:pt idx="292">
                  <c:v>30833</c:v>
                </c:pt>
                <c:pt idx="293">
                  <c:v>30863</c:v>
                </c:pt>
                <c:pt idx="294">
                  <c:v>30894</c:v>
                </c:pt>
                <c:pt idx="295">
                  <c:v>30925</c:v>
                </c:pt>
                <c:pt idx="296">
                  <c:v>30955</c:v>
                </c:pt>
                <c:pt idx="297">
                  <c:v>30986</c:v>
                </c:pt>
                <c:pt idx="298">
                  <c:v>31016</c:v>
                </c:pt>
                <c:pt idx="299">
                  <c:v>31047</c:v>
                </c:pt>
                <c:pt idx="300">
                  <c:v>31078</c:v>
                </c:pt>
                <c:pt idx="301">
                  <c:v>31106</c:v>
                </c:pt>
                <c:pt idx="302">
                  <c:v>31137</c:v>
                </c:pt>
                <c:pt idx="303">
                  <c:v>31167</c:v>
                </c:pt>
                <c:pt idx="304">
                  <c:v>31198</c:v>
                </c:pt>
                <c:pt idx="305">
                  <c:v>31228</c:v>
                </c:pt>
                <c:pt idx="306">
                  <c:v>31259</c:v>
                </c:pt>
                <c:pt idx="307">
                  <c:v>31290</c:v>
                </c:pt>
                <c:pt idx="308">
                  <c:v>31320</c:v>
                </c:pt>
                <c:pt idx="309">
                  <c:v>31351</c:v>
                </c:pt>
                <c:pt idx="310">
                  <c:v>31381</c:v>
                </c:pt>
                <c:pt idx="311">
                  <c:v>31412</c:v>
                </c:pt>
                <c:pt idx="312">
                  <c:v>31443</c:v>
                </c:pt>
                <c:pt idx="313">
                  <c:v>31471</c:v>
                </c:pt>
                <c:pt idx="314">
                  <c:v>31502</c:v>
                </c:pt>
                <c:pt idx="315">
                  <c:v>31532</c:v>
                </c:pt>
                <c:pt idx="316">
                  <c:v>31563</c:v>
                </c:pt>
                <c:pt idx="317">
                  <c:v>31593</c:v>
                </c:pt>
                <c:pt idx="318">
                  <c:v>31624</c:v>
                </c:pt>
                <c:pt idx="319">
                  <c:v>31655</c:v>
                </c:pt>
                <c:pt idx="320">
                  <c:v>31685</c:v>
                </c:pt>
                <c:pt idx="321">
                  <c:v>31716</c:v>
                </c:pt>
                <c:pt idx="322">
                  <c:v>31746</c:v>
                </c:pt>
                <c:pt idx="323">
                  <c:v>31777</c:v>
                </c:pt>
                <c:pt idx="324">
                  <c:v>31808</c:v>
                </c:pt>
                <c:pt idx="325">
                  <c:v>31836</c:v>
                </c:pt>
                <c:pt idx="326">
                  <c:v>31867</c:v>
                </c:pt>
                <c:pt idx="327">
                  <c:v>31897</c:v>
                </c:pt>
                <c:pt idx="328">
                  <c:v>31928</c:v>
                </c:pt>
                <c:pt idx="329">
                  <c:v>31958</c:v>
                </c:pt>
                <c:pt idx="330">
                  <c:v>31989</c:v>
                </c:pt>
                <c:pt idx="331">
                  <c:v>32020</c:v>
                </c:pt>
                <c:pt idx="332">
                  <c:v>32050</c:v>
                </c:pt>
                <c:pt idx="333">
                  <c:v>32081</c:v>
                </c:pt>
                <c:pt idx="334">
                  <c:v>32111</c:v>
                </c:pt>
                <c:pt idx="335">
                  <c:v>32142</c:v>
                </c:pt>
                <c:pt idx="336">
                  <c:v>32173</c:v>
                </c:pt>
                <c:pt idx="337">
                  <c:v>32202</c:v>
                </c:pt>
                <c:pt idx="338">
                  <c:v>32233</c:v>
                </c:pt>
                <c:pt idx="339">
                  <c:v>32263</c:v>
                </c:pt>
                <c:pt idx="340">
                  <c:v>32294</c:v>
                </c:pt>
                <c:pt idx="341">
                  <c:v>32324</c:v>
                </c:pt>
                <c:pt idx="342">
                  <c:v>32355</c:v>
                </c:pt>
                <c:pt idx="343">
                  <c:v>32386</c:v>
                </c:pt>
                <c:pt idx="344">
                  <c:v>32416</c:v>
                </c:pt>
                <c:pt idx="345">
                  <c:v>32447</c:v>
                </c:pt>
                <c:pt idx="346">
                  <c:v>32477</c:v>
                </c:pt>
                <c:pt idx="347">
                  <c:v>32508</c:v>
                </c:pt>
                <c:pt idx="348">
                  <c:v>32539</c:v>
                </c:pt>
                <c:pt idx="349">
                  <c:v>32567</c:v>
                </c:pt>
                <c:pt idx="350">
                  <c:v>32598</c:v>
                </c:pt>
                <c:pt idx="351">
                  <c:v>32628</c:v>
                </c:pt>
                <c:pt idx="352">
                  <c:v>32659</c:v>
                </c:pt>
                <c:pt idx="353">
                  <c:v>32689</c:v>
                </c:pt>
                <c:pt idx="354">
                  <c:v>32720</c:v>
                </c:pt>
                <c:pt idx="355">
                  <c:v>32751</c:v>
                </c:pt>
                <c:pt idx="356">
                  <c:v>32781</c:v>
                </c:pt>
                <c:pt idx="357">
                  <c:v>32812</c:v>
                </c:pt>
                <c:pt idx="358">
                  <c:v>32842</c:v>
                </c:pt>
                <c:pt idx="359">
                  <c:v>32873</c:v>
                </c:pt>
                <c:pt idx="360">
                  <c:v>32904</c:v>
                </c:pt>
                <c:pt idx="361">
                  <c:v>32932</c:v>
                </c:pt>
                <c:pt idx="362">
                  <c:v>32963</c:v>
                </c:pt>
                <c:pt idx="363">
                  <c:v>32993</c:v>
                </c:pt>
                <c:pt idx="364">
                  <c:v>33024</c:v>
                </c:pt>
                <c:pt idx="365">
                  <c:v>33054</c:v>
                </c:pt>
                <c:pt idx="366">
                  <c:v>33085</c:v>
                </c:pt>
                <c:pt idx="367">
                  <c:v>33116</c:v>
                </c:pt>
                <c:pt idx="368">
                  <c:v>33146</c:v>
                </c:pt>
                <c:pt idx="369">
                  <c:v>33177</c:v>
                </c:pt>
                <c:pt idx="370">
                  <c:v>33207</c:v>
                </c:pt>
                <c:pt idx="371">
                  <c:v>33238</c:v>
                </c:pt>
                <c:pt idx="372">
                  <c:v>33269</c:v>
                </c:pt>
                <c:pt idx="373">
                  <c:v>33297</c:v>
                </c:pt>
                <c:pt idx="374">
                  <c:v>33328</c:v>
                </c:pt>
                <c:pt idx="375">
                  <c:v>33358</c:v>
                </c:pt>
                <c:pt idx="376">
                  <c:v>33389</c:v>
                </c:pt>
                <c:pt idx="377">
                  <c:v>33419</c:v>
                </c:pt>
                <c:pt idx="378">
                  <c:v>33450</c:v>
                </c:pt>
                <c:pt idx="379">
                  <c:v>33481</c:v>
                </c:pt>
                <c:pt idx="380">
                  <c:v>33511</c:v>
                </c:pt>
                <c:pt idx="381">
                  <c:v>33542</c:v>
                </c:pt>
                <c:pt idx="382">
                  <c:v>33572</c:v>
                </c:pt>
                <c:pt idx="383">
                  <c:v>33603</c:v>
                </c:pt>
                <c:pt idx="384">
                  <c:v>33634</c:v>
                </c:pt>
                <c:pt idx="385">
                  <c:v>33663</c:v>
                </c:pt>
                <c:pt idx="386">
                  <c:v>33694</c:v>
                </c:pt>
                <c:pt idx="387">
                  <c:v>33724</c:v>
                </c:pt>
                <c:pt idx="388">
                  <c:v>33755</c:v>
                </c:pt>
                <c:pt idx="389">
                  <c:v>33785</c:v>
                </c:pt>
                <c:pt idx="390">
                  <c:v>33816</c:v>
                </c:pt>
                <c:pt idx="391">
                  <c:v>33847</c:v>
                </c:pt>
                <c:pt idx="392">
                  <c:v>33877</c:v>
                </c:pt>
                <c:pt idx="393">
                  <c:v>33908</c:v>
                </c:pt>
                <c:pt idx="394">
                  <c:v>33938</c:v>
                </c:pt>
                <c:pt idx="395">
                  <c:v>33969</c:v>
                </c:pt>
                <c:pt idx="396">
                  <c:v>34000</c:v>
                </c:pt>
                <c:pt idx="397">
                  <c:v>34028</c:v>
                </c:pt>
                <c:pt idx="398">
                  <c:v>34059</c:v>
                </c:pt>
                <c:pt idx="399">
                  <c:v>34089</c:v>
                </c:pt>
                <c:pt idx="400">
                  <c:v>34120</c:v>
                </c:pt>
                <c:pt idx="401">
                  <c:v>34150</c:v>
                </c:pt>
                <c:pt idx="402">
                  <c:v>34181</c:v>
                </c:pt>
                <c:pt idx="403">
                  <c:v>34212</c:v>
                </c:pt>
                <c:pt idx="404">
                  <c:v>34242</c:v>
                </c:pt>
                <c:pt idx="405">
                  <c:v>34273</c:v>
                </c:pt>
                <c:pt idx="406">
                  <c:v>34303</c:v>
                </c:pt>
                <c:pt idx="407">
                  <c:v>34334</c:v>
                </c:pt>
                <c:pt idx="408">
                  <c:v>34365</c:v>
                </c:pt>
                <c:pt idx="409">
                  <c:v>34393</c:v>
                </c:pt>
                <c:pt idx="410">
                  <c:v>34424</c:v>
                </c:pt>
                <c:pt idx="411">
                  <c:v>34454</c:v>
                </c:pt>
                <c:pt idx="412">
                  <c:v>34485</c:v>
                </c:pt>
                <c:pt idx="413">
                  <c:v>34515</c:v>
                </c:pt>
                <c:pt idx="414">
                  <c:v>34546</c:v>
                </c:pt>
                <c:pt idx="415">
                  <c:v>34577</c:v>
                </c:pt>
                <c:pt idx="416">
                  <c:v>34607</c:v>
                </c:pt>
                <c:pt idx="417">
                  <c:v>34638</c:v>
                </c:pt>
                <c:pt idx="418">
                  <c:v>34668</c:v>
                </c:pt>
                <c:pt idx="419">
                  <c:v>34699</c:v>
                </c:pt>
                <c:pt idx="420">
                  <c:v>34730</c:v>
                </c:pt>
                <c:pt idx="421">
                  <c:v>34758</c:v>
                </c:pt>
                <c:pt idx="422">
                  <c:v>34789</c:v>
                </c:pt>
                <c:pt idx="423">
                  <c:v>34819</c:v>
                </c:pt>
                <c:pt idx="424">
                  <c:v>34850</c:v>
                </c:pt>
                <c:pt idx="425">
                  <c:v>34880</c:v>
                </c:pt>
                <c:pt idx="426">
                  <c:v>34911</c:v>
                </c:pt>
                <c:pt idx="427">
                  <c:v>34942</c:v>
                </c:pt>
                <c:pt idx="428">
                  <c:v>34972</c:v>
                </c:pt>
                <c:pt idx="429">
                  <c:v>35003</c:v>
                </c:pt>
                <c:pt idx="430">
                  <c:v>35033</c:v>
                </c:pt>
                <c:pt idx="431">
                  <c:v>35064</c:v>
                </c:pt>
                <c:pt idx="432">
                  <c:v>35095</c:v>
                </c:pt>
                <c:pt idx="433">
                  <c:v>35124</c:v>
                </c:pt>
                <c:pt idx="434">
                  <c:v>35155</c:v>
                </c:pt>
                <c:pt idx="435">
                  <c:v>35185</c:v>
                </c:pt>
                <c:pt idx="436">
                  <c:v>35216</c:v>
                </c:pt>
                <c:pt idx="437">
                  <c:v>35246</c:v>
                </c:pt>
                <c:pt idx="438">
                  <c:v>35277</c:v>
                </c:pt>
                <c:pt idx="439">
                  <c:v>35308</c:v>
                </c:pt>
                <c:pt idx="440">
                  <c:v>35338</c:v>
                </c:pt>
                <c:pt idx="441">
                  <c:v>35369</c:v>
                </c:pt>
                <c:pt idx="442">
                  <c:v>35399</c:v>
                </c:pt>
                <c:pt idx="443">
                  <c:v>35430</c:v>
                </c:pt>
                <c:pt idx="444">
                  <c:v>35461</c:v>
                </c:pt>
                <c:pt idx="445">
                  <c:v>35489</c:v>
                </c:pt>
                <c:pt idx="446">
                  <c:v>35520</c:v>
                </c:pt>
                <c:pt idx="447">
                  <c:v>35550</c:v>
                </c:pt>
                <c:pt idx="448">
                  <c:v>35581</c:v>
                </c:pt>
                <c:pt idx="449">
                  <c:v>35611</c:v>
                </c:pt>
                <c:pt idx="450">
                  <c:v>35642</c:v>
                </c:pt>
                <c:pt idx="451">
                  <c:v>35673</c:v>
                </c:pt>
                <c:pt idx="452">
                  <c:v>35703</c:v>
                </c:pt>
                <c:pt idx="453">
                  <c:v>35734</c:v>
                </c:pt>
                <c:pt idx="454">
                  <c:v>35764</c:v>
                </c:pt>
                <c:pt idx="455">
                  <c:v>35795</c:v>
                </c:pt>
                <c:pt idx="456">
                  <c:v>35826</c:v>
                </c:pt>
                <c:pt idx="457">
                  <c:v>35854</c:v>
                </c:pt>
                <c:pt idx="458">
                  <c:v>35885</c:v>
                </c:pt>
                <c:pt idx="459">
                  <c:v>35915</c:v>
                </c:pt>
                <c:pt idx="460">
                  <c:v>35946</c:v>
                </c:pt>
                <c:pt idx="461">
                  <c:v>35976</c:v>
                </c:pt>
                <c:pt idx="462">
                  <c:v>36007</c:v>
                </c:pt>
                <c:pt idx="463">
                  <c:v>36038</c:v>
                </c:pt>
                <c:pt idx="464">
                  <c:v>36068</c:v>
                </c:pt>
                <c:pt idx="465">
                  <c:v>36099</c:v>
                </c:pt>
                <c:pt idx="466">
                  <c:v>36129</c:v>
                </c:pt>
                <c:pt idx="467">
                  <c:v>36160</c:v>
                </c:pt>
                <c:pt idx="468">
                  <c:v>36191</c:v>
                </c:pt>
                <c:pt idx="469">
                  <c:v>36219</c:v>
                </c:pt>
                <c:pt idx="470">
                  <c:v>36250</c:v>
                </c:pt>
                <c:pt idx="471">
                  <c:v>36280</c:v>
                </c:pt>
                <c:pt idx="472">
                  <c:v>36311</c:v>
                </c:pt>
                <c:pt idx="473">
                  <c:v>36341</c:v>
                </c:pt>
                <c:pt idx="474">
                  <c:v>36372</c:v>
                </c:pt>
                <c:pt idx="475">
                  <c:v>36403</c:v>
                </c:pt>
                <c:pt idx="476">
                  <c:v>36433</c:v>
                </c:pt>
                <c:pt idx="477">
                  <c:v>36464</c:v>
                </c:pt>
                <c:pt idx="478">
                  <c:v>36494</c:v>
                </c:pt>
                <c:pt idx="479">
                  <c:v>36525</c:v>
                </c:pt>
                <c:pt idx="480">
                  <c:v>36556</c:v>
                </c:pt>
                <c:pt idx="481">
                  <c:v>36585</c:v>
                </c:pt>
                <c:pt idx="482">
                  <c:v>36616</c:v>
                </c:pt>
                <c:pt idx="483">
                  <c:v>36646</c:v>
                </c:pt>
                <c:pt idx="484">
                  <c:v>36677</c:v>
                </c:pt>
                <c:pt idx="485">
                  <c:v>36707</c:v>
                </c:pt>
                <c:pt idx="486">
                  <c:v>36738</c:v>
                </c:pt>
                <c:pt idx="487">
                  <c:v>36769</c:v>
                </c:pt>
                <c:pt idx="488">
                  <c:v>36799</c:v>
                </c:pt>
                <c:pt idx="489">
                  <c:v>36830</c:v>
                </c:pt>
                <c:pt idx="490">
                  <c:v>36860</c:v>
                </c:pt>
                <c:pt idx="491">
                  <c:v>36891</c:v>
                </c:pt>
                <c:pt idx="492">
                  <c:v>36922</c:v>
                </c:pt>
                <c:pt idx="493">
                  <c:v>36950</c:v>
                </c:pt>
                <c:pt idx="494">
                  <c:v>36981</c:v>
                </c:pt>
                <c:pt idx="495">
                  <c:v>37011</c:v>
                </c:pt>
                <c:pt idx="496">
                  <c:v>37042</c:v>
                </c:pt>
                <c:pt idx="497">
                  <c:v>37072</c:v>
                </c:pt>
                <c:pt idx="498">
                  <c:v>37103</c:v>
                </c:pt>
                <c:pt idx="499">
                  <c:v>37134</c:v>
                </c:pt>
                <c:pt idx="500">
                  <c:v>37164</c:v>
                </c:pt>
                <c:pt idx="501">
                  <c:v>37195</c:v>
                </c:pt>
                <c:pt idx="502">
                  <c:v>37225</c:v>
                </c:pt>
                <c:pt idx="503">
                  <c:v>37256</c:v>
                </c:pt>
                <c:pt idx="504">
                  <c:v>37287</c:v>
                </c:pt>
                <c:pt idx="505">
                  <c:v>37315</c:v>
                </c:pt>
                <c:pt idx="506">
                  <c:v>37346</c:v>
                </c:pt>
                <c:pt idx="507">
                  <c:v>37376</c:v>
                </c:pt>
                <c:pt idx="508">
                  <c:v>37407</c:v>
                </c:pt>
                <c:pt idx="509">
                  <c:v>37437</c:v>
                </c:pt>
                <c:pt idx="510">
                  <c:v>37468</c:v>
                </c:pt>
                <c:pt idx="511">
                  <c:v>37499</c:v>
                </c:pt>
                <c:pt idx="512">
                  <c:v>37529</c:v>
                </c:pt>
                <c:pt idx="513">
                  <c:v>37560</c:v>
                </c:pt>
                <c:pt idx="514">
                  <c:v>37590</c:v>
                </c:pt>
                <c:pt idx="515">
                  <c:v>37621</c:v>
                </c:pt>
                <c:pt idx="516">
                  <c:v>37652</c:v>
                </c:pt>
                <c:pt idx="517">
                  <c:v>37680</c:v>
                </c:pt>
                <c:pt idx="518">
                  <c:v>37711</c:v>
                </c:pt>
                <c:pt idx="519">
                  <c:v>37741</c:v>
                </c:pt>
                <c:pt idx="520">
                  <c:v>37772</c:v>
                </c:pt>
                <c:pt idx="521">
                  <c:v>37802</c:v>
                </c:pt>
                <c:pt idx="522">
                  <c:v>37833</c:v>
                </c:pt>
                <c:pt idx="523">
                  <c:v>37864</c:v>
                </c:pt>
                <c:pt idx="524">
                  <c:v>37894</c:v>
                </c:pt>
                <c:pt idx="525">
                  <c:v>37925</c:v>
                </c:pt>
                <c:pt idx="526">
                  <c:v>37955</c:v>
                </c:pt>
                <c:pt idx="527">
                  <c:v>37986</c:v>
                </c:pt>
                <c:pt idx="528">
                  <c:v>38017</c:v>
                </c:pt>
                <c:pt idx="529">
                  <c:v>38046</c:v>
                </c:pt>
                <c:pt idx="530">
                  <c:v>38077</c:v>
                </c:pt>
                <c:pt idx="531">
                  <c:v>38107</c:v>
                </c:pt>
                <c:pt idx="532">
                  <c:v>38138</c:v>
                </c:pt>
                <c:pt idx="533">
                  <c:v>38168</c:v>
                </c:pt>
                <c:pt idx="534">
                  <c:v>38199</c:v>
                </c:pt>
                <c:pt idx="535">
                  <c:v>38230</c:v>
                </c:pt>
                <c:pt idx="536">
                  <c:v>38260</c:v>
                </c:pt>
                <c:pt idx="537">
                  <c:v>38291</c:v>
                </c:pt>
                <c:pt idx="538">
                  <c:v>38321</c:v>
                </c:pt>
                <c:pt idx="539">
                  <c:v>38352</c:v>
                </c:pt>
                <c:pt idx="540">
                  <c:v>38383</c:v>
                </c:pt>
                <c:pt idx="541">
                  <c:v>38411</c:v>
                </c:pt>
                <c:pt idx="542">
                  <c:v>38442</c:v>
                </c:pt>
                <c:pt idx="543">
                  <c:v>38472</c:v>
                </c:pt>
                <c:pt idx="544">
                  <c:v>38503</c:v>
                </c:pt>
                <c:pt idx="545">
                  <c:v>38533</c:v>
                </c:pt>
                <c:pt idx="546">
                  <c:v>38564</c:v>
                </c:pt>
                <c:pt idx="547">
                  <c:v>38595</c:v>
                </c:pt>
                <c:pt idx="548">
                  <c:v>38625</c:v>
                </c:pt>
                <c:pt idx="549">
                  <c:v>38656</c:v>
                </c:pt>
                <c:pt idx="550">
                  <c:v>38686</c:v>
                </c:pt>
                <c:pt idx="551">
                  <c:v>38717</c:v>
                </c:pt>
                <c:pt idx="552">
                  <c:v>38748</c:v>
                </c:pt>
                <c:pt idx="553">
                  <c:v>38776</c:v>
                </c:pt>
                <c:pt idx="554">
                  <c:v>38807</c:v>
                </c:pt>
                <c:pt idx="555">
                  <c:v>38837</c:v>
                </c:pt>
                <c:pt idx="556">
                  <c:v>38868</c:v>
                </c:pt>
                <c:pt idx="557">
                  <c:v>38898</c:v>
                </c:pt>
                <c:pt idx="558">
                  <c:v>38929</c:v>
                </c:pt>
                <c:pt idx="559">
                  <c:v>38960</c:v>
                </c:pt>
                <c:pt idx="560">
                  <c:v>38990</c:v>
                </c:pt>
                <c:pt idx="561">
                  <c:v>39021</c:v>
                </c:pt>
                <c:pt idx="562">
                  <c:v>39051</c:v>
                </c:pt>
                <c:pt idx="563">
                  <c:v>39082</c:v>
                </c:pt>
                <c:pt idx="564">
                  <c:v>39113</c:v>
                </c:pt>
                <c:pt idx="565">
                  <c:v>39141</c:v>
                </c:pt>
                <c:pt idx="566">
                  <c:v>39172</c:v>
                </c:pt>
                <c:pt idx="567">
                  <c:v>39202</c:v>
                </c:pt>
                <c:pt idx="568">
                  <c:v>39233</c:v>
                </c:pt>
                <c:pt idx="569">
                  <c:v>39263</c:v>
                </c:pt>
                <c:pt idx="570">
                  <c:v>39294</c:v>
                </c:pt>
                <c:pt idx="571">
                  <c:v>39325</c:v>
                </c:pt>
                <c:pt idx="572">
                  <c:v>39355</c:v>
                </c:pt>
                <c:pt idx="573">
                  <c:v>39386</c:v>
                </c:pt>
                <c:pt idx="574">
                  <c:v>39416</c:v>
                </c:pt>
                <c:pt idx="575">
                  <c:v>39447</c:v>
                </c:pt>
                <c:pt idx="576">
                  <c:v>39478</c:v>
                </c:pt>
                <c:pt idx="577">
                  <c:v>39507</c:v>
                </c:pt>
                <c:pt idx="578">
                  <c:v>39538</c:v>
                </c:pt>
                <c:pt idx="579">
                  <c:v>39568</c:v>
                </c:pt>
                <c:pt idx="580">
                  <c:v>39599</c:v>
                </c:pt>
                <c:pt idx="581">
                  <c:v>39629</c:v>
                </c:pt>
                <c:pt idx="582">
                  <c:v>39660</c:v>
                </c:pt>
                <c:pt idx="583">
                  <c:v>39691</c:v>
                </c:pt>
                <c:pt idx="584">
                  <c:v>39721</c:v>
                </c:pt>
                <c:pt idx="585">
                  <c:v>39752</c:v>
                </c:pt>
                <c:pt idx="586">
                  <c:v>39782</c:v>
                </c:pt>
                <c:pt idx="587">
                  <c:v>39813</c:v>
                </c:pt>
                <c:pt idx="588">
                  <c:v>39844</c:v>
                </c:pt>
                <c:pt idx="589">
                  <c:v>39872</c:v>
                </c:pt>
                <c:pt idx="590">
                  <c:v>39903</c:v>
                </c:pt>
                <c:pt idx="591">
                  <c:v>39933</c:v>
                </c:pt>
                <c:pt idx="592">
                  <c:v>39964</c:v>
                </c:pt>
                <c:pt idx="593">
                  <c:v>39994</c:v>
                </c:pt>
                <c:pt idx="594">
                  <c:v>40025</c:v>
                </c:pt>
                <c:pt idx="595">
                  <c:v>40056</c:v>
                </c:pt>
                <c:pt idx="596">
                  <c:v>40086</c:v>
                </c:pt>
                <c:pt idx="597">
                  <c:v>40117</c:v>
                </c:pt>
                <c:pt idx="598">
                  <c:v>40147</c:v>
                </c:pt>
                <c:pt idx="599">
                  <c:v>40178</c:v>
                </c:pt>
                <c:pt idx="600">
                  <c:v>40209</c:v>
                </c:pt>
                <c:pt idx="601">
                  <c:v>40237</c:v>
                </c:pt>
                <c:pt idx="602">
                  <c:v>40268</c:v>
                </c:pt>
                <c:pt idx="603">
                  <c:v>40298</c:v>
                </c:pt>
                <c:pt idx="604">
                  <c:v>40329</c:v>
                </c:pt>
                <c:pt idx="605">
                  <c:v>40359</c:v>
                </c:pt>
                <c:pt idx="606">
                  <c:v>40390</c:v>
                </c:pt>
                <c:pt idx="607">
                  <c:v>40421</c:v>
                </c:pt>
                <c:pt idx="608">
                  <c:v>40451</c:v>
                </c:pt>
                <c:pt idx="609">
                  <c:v>40482</c:v>
                </c:pt>
                <c:pt idx="610">
                  <c:v>40512</c:v>
                </c:pt>
                <c:pt idx="611">
                  <c:v>40543</c:v>
                </c:pt>
                <c:pt idx="612">
                  <c:v>40574</c:v>
                </c:pt>
                <c:pt idx="613">
                  <c:v>40602</c:v>
                </c:pt>
                <c:pt idx="614">
                  <c:v>40633</c:v>
                </c:pt>
                <c:pt idx="615">
                  <c:v>40663</c:v>
                </c:pt>
                <c:pt idx="616">
                  <c:v>40694</c:v>
                </c:pt>
                <c:pt idx="617">
                  <c:v>40724</c:v>
                </c:pt>
                <c:pt idx="618">
                  <c:v>40755</c:v>
                </c:pt>
                <c:pt idx="619">
                  <c:v>40786</c:v>
                </c:pt>
                <c:pt idx="620">
                  <c:v>40816</c:v>
                </c:pt>
                <c:pt idx="621">
                  <c:v>40847</c:v>
                </c:pt>
                <c:pt idx="622">
                  <c:v>40877</c:v>
                </c:pt>
                <c:pt idx="623">
                  <c:v>40908</c:v>
                </c:pt>
                <c:pt idx="624">
                  <c:v>40939</c:v>
                </c:pt>
                <c:pt idx="625">
                  <c:v>40968</c:v>
                </c:pt>
                <c:pt idx="626">
                  <c:v>40999</c:v>
                </c:pt>
                <c:pt idx="627">
                  <c:v>41029</c:v>
                </c:pt>
                <c:pt idx="628">
                  <c:v>41060</c:v>
                </c:pt>
                <c:pt idx="629">
                  <c:v>41090</c:v>
                </c:pt>
                <c:pt idx="630">
                  <c:v>41121</c:v>
                </c:pt>
                <c:pt idx="631">
                  <c:v>41152</c:v>
                </c:pt>
                <c:pt idx="632">
                  <c:v>41182</c:v>
                </c:pt>
                <c:pt idx="633">
                  <c:v>41213</c:v>
                </c:pt>
                <c:pt idx="634">
                  <c:v>41243</c:v>
                </c:pt>
                <c:pt idx="635">
                  <c:v>41274</c:v>
                </c:pt>
                <c:pt idx="636">
                  <c:v>41305</c:v>
                </c:pt>
                <c:pt idx="637">
                  <c:v>41333</c:v>
                </c:pt>
                <c:pt idx="638">
                  <c:v>41364</c:v>
                </c:pt>
                <c:pt idx="639">
                  <c:v>41394</c:v>
                </c:pt>
                <c:pt idx="640">
                  <c:v>41425</c:v>
                </c:pt>
                <c:pt idx="641">
                  <c:v>41455</c:v>
                </c:pt>
                <c:pt idx="642">
                  <c:v>41486</c:v>
                </c:pt>
                <c:pt idx="643">
                  <c:v>41517</c:v>
                </c:pt>
                <c:pt idx="644">
                  <c:v>41547</c:v>
                </c:pt>
                <c:pt idx="645">
                  <c:v>41578</c:v>
                </c:pt>
                <c:pt idx="646">
                  <c:v>41608</c:v>
                </c:pt>
                <c:pt idx="647">
                  <c:v>41639</c:v>
                </c:pt>
                <c:pt idx="648">
                  <c:v>41670</c:v>
                </c:pt>
                <c:pt idx="649">
                  <c:v>41698</c:v>
                </c:pt>
                <c:pt idx="650">
                  <c:v>41729</c:v>
                </c:pt>
                <c:pt idx="651">
                  <c:v>41759</c:v>
                </c:pt>
                <c:pt idx="652">
                  <c:v>41790</c:v>
                </c:pt>
                <c:pt idx="653">
                  <c:v>41820</c:v>
                </c:pt>
              </c:numCache>
            </c:numRef>
          </c:cat>
          <c:val>
            <c:numRef>
              <c:f>Лист5!$C$74:$C$15792</c:f>
              <c:numCache>
                <c:formatCode>Основной</c:formatCode>
                <c:ptCount val="15719"/>
                <c:pt idx="0">
                  <c:v>17.32</c:v>
                </c:pt>
                <c:pt idx="1">
                  <c:v>16.61</c:v>
                </c:pt>
                <c:pt idx="2">
                  <c:v>16.48</c:v>
                </c:pt>
                <c:pt idx="3">
                  <c:v>16.670000000000002</c:v>
                </c:pt>
                <c:pt idx="4">
                  <c:v>15.98</c:v>
                </c:pt>
                <c:pt idx="5">
                  <c:v>16.04</c:v>
                </c:pt>
                <c:pt idx="6">
                  <c:v>15.65</c:v>
                </c:pt>
                <c:pt idx="7">
                  <c:v>16.45</c:v>
                </c:pt>
                <c:pt idx="8">
                  <c:v>16.34</c:v>
                </c:pt>
                <c:pt idx="9">
                  <c:v>16.11</c:v>
                </c:pt>
                <c:pt idx="10">
                  <c:v>17.260000000000002</c:v>
                </c:pt>
                <c:pt idx="11">
                  <c:v>18.71</c:v>
                </c:pt>
                <c:pt idx="12">
                  <c:v>19.25</c:v>
                </c:pt>
                <c:pt idx="13">
                  <c:v>19.41</c:v>
                </c:pt>
                <c:pt idx="14">
                  <c:v>19.9771</c:v>
                </c:pt>
                <c:pt idx="15">
                  <c:v>20.82</c:v>
                </c:pt>
                <c:pt idx="16">
                  <c:v>21.06</c:v>
                </c:pt>
                <c:pt idx="17">
                  <c:v>21.32</c:v>
                </c:pt>
                <c:pt idx="18">
                  <c:v>21.44</c:v>
                </c:pt>
                <c:pt idx="19">
                  <c:v>22.18</c:v>
                </c:pt>
                <c:pt idx="20">
                  <c:v>21.15</c:v>
                </c:pt>
                <c:pt idx="21">
                  <c:v>21.31</c:v>
                </c:pt>
                <c:pt idx="22">
                  <c:v>21.99</c:v>
                </c:pt>
                <c:pt idx="23">
                  <c:v>21.25</c:v>
                </c:pt>
                <c:pt idx="24">
                  <c:v>20.45</c:v>
                </c:pt>
                <c:pt idx="25">
                  <c:v>20.79</c:v>
                </c:pt>
                <c:pt idx="26">
                  <c:v>20.66</c:v>
                </c:pt>
                <c:pt idx="27">
                  <c:v>19.66</c:v>
                </c:pt>
                <c:pt idx="28">
                  <c:v>17.54</c:v>
                </c:pt>
                <c:pt idx="29">
                  <c:v>14.67</c:v>
                </c:pt>
                <c:pt idx="30">
                  <c:v>15.05</c:v>
                </c:pt>
                <c:pt idx="31">
                  <c:v>15.9</c:v>
                </c:pt>
                <c:pt idx="32">
                  <c:v>16.03</c:v>
                </c:pt>
                <c:pt idx="33">
                  <c:v>15.58</c:v>
                </c:pt>
                <c:pt idx="34">
                  <c:v>16.63</c:v>
                </c:pt>
                <c:pt idx="35">
                  <c:v>17.2</c:v>
                </c:pt>
                <c:pt idx="36">
                  <c:v>17.72</c:v>
                </c:pt>
                <c:pt idx="37">
                  <c:v>18.04</c:v>
                </c:pt>
                <c:pt idx="38">
                  <c:v>17.350000000000001</c:v>
                </c:pt>
                <c:pt idx="39">
                  <c:v>17.36</c:v>
                </c:pt>
                <c:pt idx="40">
                  <c:v>17.77</c:v>
                </c:pt>
                <c:pt idx="41">
                  <c:v>17.75</c:v>
                </c:pt>
                <c:pt idx="42">
                  <c:v>17.53</c:v>
                </c:pt>
                <c:pt idx="43">
                  <c:v>17.57</c:v>
                </c:pt>
                <c:pt idx="44">
                  <c:v>17.86</c:v>
                </c:pt>
                <c:pt idx="45">
                  <c:v>17.84</c:v>
                </c:pt>
                <c:pt idx="46">
                  <c:v>17.78</c:v>
                </c:pt>
                <c:pt idx="47">
                  <c:v>18.16</c:v>
                </c:pt>
                <c:pt idx="48">
                  <c:v>18.72</c:v>
                </c:pt>
                <c:pt idx="49">
                  <c:v>18.940000000000001</c:v>
                </c:pt>
                <c:pt idx="50">
                  <c:v>19.39</c:v>
                </c:pt>
                <c:pt idx="51">
                  <c:v>19.62</c:v>
                </c:pt>
                <c:pt idx="52">
                  <c:v>19.381399999999999</c:v>
                </c:pt>
                <c:pt idx="53">
                  <c:v>18.739999999999998</c:v>
                </c:pt>
                <c:pt idx="54">
                  <c:v>19.399999999999999</c:v>
                </c:pt>
                <c:pt idx="55">
                  <c:v>18.36</c:v>
                </c:pt>
                <c:pt idx="56">
                  <c:v>18.399999999999999</c:v>
                </c:pt>
                <c:pt idx="57">
                  <c:v>18.62</c:v>
                </c:pt>
                <c:pt idx="58">
                  <c:v>18.29</c:v>
                </c:pt>
                <c:pt idx="59">
                  <c:v>17.8</c:v>
                </c:pt>
                <c:pt idx="60">
                  <c:v>18.29</c:v>
                </c:pt>
                <c:pt idx="61">
                  <c:v>18.420000000000002</c:v>
                </c:pt>
                <c:pt idx="62">
                  <c:v>18.73</c:v>
                </c:pt>
                <c:pt idx="63">
                  <c:v>19.420000000000002</c:v>
                </c:pt>
                <c:pt idx="64">
                  <c:v>19.045400000000001</c:v>
                </c:pt>
                <c:pt idx="65">
                  <c:v>17.39</c:v>
                </c:pt>
                <c:pt idx="66">
                  <c:v>17.28</c:v>
                </c:pt>
                <c:pt idx="67">
                  <c:v>16.920000000000002</c:v>
                </c:pt>
                <c:pt idx="68">
                  <c:v>17.07</c:v>
                </c:pt>
                <c:pt idx="69">
                  <c:v>17.34</c:v>
                </c:pt>
                <c:pt idx="70">
                  <c:v>17.510000000000002</c:v>
                </c:pt>
                <c:pt idx="71">
                  <c:v>17.45</c:v>
                </c:pt>
                <c:pt idx="72">
                  <c:v>17.75</c:v>
                </c:pt>
                <c:pt idx="73">
                  <c:v>17.64</c:v>
                </c:pt>
                <c:pt idx="74">
                  <c:v>16.95</c:v>
                </c:pt>
                <c:pt idx="75">
                  <c:v>17.53</c:v>
                </c:pt>
                <c:pt idx="76">
                  <c:v>16.129200000000001</c:v>
                </c:pt>
                <c:pt idx="77">
                  <c:v>16.079999999999998</c:v>
                </c:pt>
                <c:pt idx="78">
                  <c:v>15.7</c:v>
                </c:pt>
                <c:pt idx="79">
                  <c:v>14.29</c:v>
                </c:pt>
                <c:pt idx="80">
                  <c:v>13.46</c:v>
                </c:pt>
                <c:pt idx="81">
                  <c:v>13.43</c:v>
                </c:pt>
                <c:pt idx="82">
                  <c:v>14.37</c:v>
                </c:pt>
                <c:pt idx="83">
                  <c:v>14.84</c:v>
                </c:pt>
                <c:pt idx="84">
                  <c:v>15.26</c:v>
                </c:pt>
                <c:pt idx="85">
                  <c:v>15.89</c:v>
                </c:pt>
                <c:pt idx="86">
                  <c:v>16.3</c:v>
                </c:pt>
                <c:pt idx="87">
                  <c:v>16.68</c:v>
                </c:pt>
                <c:pt idx="88">
                  <c:v>17.559999999999999</c:v>
                </c:pt>
                <c:pt idx="89">
                  <c:v>18.16</c:v>
                </c:pt>
                <c:pt idx="90">
                  <c:v>18.39</c:v>
                </c:pt>
                <c:pt idx="91">
                  <c:v>18.2</c:v>
                </c:pt>
                <c:pt idx="92">
                  <c:v>17.98</c:v>
                </c:pt>
                <c:pt idx="93">
                  <c:v>17.940000000000001</c:v>
                </c:pt>
                <c:pt idx="94">
                  <c:v>17.399999999999999</c:v>
                </c:pt>
                <c:pt idx="95">
                  <c:v>17.670000000000002</c:v>
                </c:pt>
                <c:pt idx="96">
                  <c:v>17.43</c:v>
                </c:pt>
                <c:pt idx="97">
                  <c:v>16.670000000000002</c:v>
                </c:pt>
                <c:pt idx="98">
                  <c:v>16.21</c:v>
                </c:pt>
                <c:pt idx="99">
                  <c:v>17.29</c:v>
                </c:pt>
                <c:pt idx="100">
                  <c:v>17.739999999999998</c:v>
                </c:pt>
                <c:pt idx="101">
                  <c:v>18.260000000000002</c:v>
                </c:pt>
                <c:pt idx="102">
                  <c:v>17.549299999999999</c:v>
                </c:pt>
                <c:pt idx="103">
                  <c:v>17.309999999999999</c:v>
                </c:pt>
                <c:pt idx="104">
                  <c:v>17.440000000000001</c:v>
                </c:pt>
                <c:pt idx="105">
                  <c:v>17.920000000000002</c:v>
                </c:pt>
                <c:pt idx="106">
                  <c:v>17.97</c:v>
                </c:pt>
                <c:pt idx="107">
                  <c:v>18.14</c:v>
                </c:pt>
                <c:pt idx="108">
                  <c:v>17.45</c:v>
                </c:pt>
                <c:pt idx="109">
                  <c:v>17.41</c:v>
                </c:pt>
                <c:pt idx="110">
                  <c:v>17.211400000000001</c:v>
                </c:pt>
                <c:pt idx="111">
                  <c:v>16.95</c:v>
                </c:pt>
                <c:pt idx="112">
                  <c:v>17.272600000000001</c:v>
                </c:pt>
                <c:pt idx="113">
                  <c:v>17.11</c:v>
                </c:pt>
                <c:pt idx="114">
                  <c:v>16.510000000000002</c:v>
                </c:pt>
                <c:pt idx="115">
                  <c:v>16.41</c:v>
                </c:pt>
                <c:pt idx="116">
                  <c:v>16.36</c:v>
                </c:pt>
                <c:pt idx="117">
                  <c:v>16.149999999999999</c:v>
                </c:pt>
                <c:pt idx="118">
                  <c:v>16.18</c:v>
                </c:pt>
                <c:pt idx="119">
                  <c:v>15.08</c:v>
                </c:pt>
                <c:pt idx="120">
                  <c:v>14.93</c:v>
                </c:pt>
                <c:pt idx="121">
                  <c:v>14.49</c:v>
                </c:pt>
                <c:pt idx="122">
                  <c:v>15.43</c:v>
                </c:pt>
                <c:pt idx="123">
                  <c:v>15.53</c:v>
                </c:pt>
                <c:pt idx="124">
                  <c:v>13.58</c:v>
                </c:pt>
                <c:pt idx="125">
                  <c:v>14.18</c:v>
                </c:pt>
                <c:pt idx="126">
                  <c:v>14.53</c:v>
                </c:pt>
                <c:pt idx="127">
                  <c:v>15</c:v>
                </c:pt>
                <c:pt idx="128">
                  <c:v>15.44</c:v>
                </c:pt>
                <c:pt idx="129">
                  <c:v>15.48</c:v>
                </c:pt>
                <c:pt idx="130">
                  <c:v>15.44</c:v>
                </c:pt>
                <c:pt idx="131">
                  <c:v>16.71</c:v>
                </c:pt>
                <c:pt idx="132">
                  <c:v>17.43</c:v>
                </c:pt>
                <c:pt idx="133">
                  <c:v>18.14</c:v>
                </c:pt>
                <c:pt idx="134">
                  <c:v>18.73</c:v>
                </c:pt>
                <c:pt idx="135">
                  <c:v>20.149999999999999</c:v>
                </c:pt>
                <c:pt idx="136">
                  <c:v>19.327500000000001</c:v>
                </c:pt>
                <c:pt idx="137">
                  <c:v>19.29</c:v>
                </c:pt>
                <c:pt idx="138">
                  <c:v>18.95</c:v>
                </c:pt>
                <c:pt idx="139">
                  <c:v>18.559999999999999</c:v>
                </c:pt>
                <c:pt idx="140">
                  <c:v>18.71</c:v>
                </c:pt>
                <c:pt idx="141">
                  <c:v>18.239999999999998</c:v>
                </c:pt>
                <c:pt idx="142">
                  <c:v>17.46</c:v>
                </c:pt>
                <c:pt idx="143">
                  <c:v>18.309999999999999</c:v>
                </c:pt>
                <c:pt idx="144">
                  <c:v>19.03</c:v>
                </c:pt>
                <c:pt idx="145">
                  <c:v>19.399999999999999</c:v>
                </c:pt>
                <c:pt idx="146">
                  <c:v>19.151700000000002</c:v>
                </c:pt>
                <c:pt idx="147">
                  <c:v>19.079999999999998</c:v>
                </c:pt>
                <c:pt idx="148">
                  <c:v>18.66</c:v>
                </c:pt>
                <c:pt idx="149">
                  <c:v>18.579999999999998</c:v>
                </c:pt>
                <c:pt idx="150">
                  <c:v>18.45</c:v>
                </c:pt>
                <c:pt idx="151">
                  <c:v>19.09</c:v>
                </c:pt>
                <c:pt idx="152">
                  <c:v>18.46</c:v>
                </c:pt>
                <c:pt idx="153">
                  <c:v>18.36</c:v>
                </c:pt>
                <c:pt idx="154">
                  <c:v>19.23</c:v>
                </c:pt>
                <c:pt idx="155">
                  <c:v>19.11</c:v>
                </c:pt>
                <c:pt idx="156">
                  <c:v>19.23</c:v>
                </c:pt>
                <c:pt idx="157">
                  <c:v>18.53</c:v>
                </c:pt>
                <c:pt idx="158">
                  <c:v>17.5</c:v>
                </c:pt>
                <c:pt idx="159">
                  <c:v>17.11</c:v>
                </c:pt>
                <c:pt idx="160">
                  <c:v>16.440000000000001</c:v>
                </c:pt>
                <c:pt idx="161">
                  <c:v>15.42</c:v>
                </c:pt>
                <c:pt idx="162">
                  <c:v>15.53</c:v>
                </c:pt>
                <c:pt idx="163">
                  <c:v>15.11</c:v>
                </c:pt>
                <c:pt idx="164">
                  <c:v>14.58</c:v>
                </c:pt>
                <c:pt idx="165">
                  <c:v>15.1</c:v>
                </c:pt>
                <c:pt idx="166">
                  <c:v>13.46</c:v>
                </c:pt>
                <c:pt idx="167">
                  <c:v>12.25</c:v>
                </c:pt>
                <c:pt idx="168">
                  <c:v>12.51</c:v>
                </c:pt>
                <c:pt idx="169">
                  <c:v>12.16</c:v>
                </c:pt>
                <c:pt idx="170">
                  <c:v>12.08</c:v>
                </c:pt>
                <c:pt idx="171">
                  <c:v>11.4</c:v>
                </c:pt>
                <c:pt idx="172">
                  <c:v>10.99</c:v>
                </c:pt>
                <c:pt idx="173">
                  <c:v>10.67</c:v>
                </c:pt>
                <c:pt idx="174">
                  <c:v>9.86</c:v>
                </c:pt>
                <c:pt idx="175">
                  <c:v>8.6999999999999993</c:v>
                </c:pt>
                <c:pt idx="176">
                  <c:v>7.6899999999999995</c:v>
                </c:pt>
                <c:pt idx="177">
                  <c:v>7.92</c:v>
                </c:pt>
                <c:pt idx="178">
                  <c:v>8.07</c:v>
                </c:pt>
                <c:pt idx="179">
                  <c:v>7.33</c:v>
                </c:pt>
                <c:pt idx="180">
                  <c:v>7.99</c:v>
                </c:pt>
                <c:pt idx="181">
                  <c:v>8.7200000000000006</c:v>
                </c:pt>
                <c:pt idx="182">
                  <c:v>9.82</c:v>
                </c:pt>
                <c:pt idx="183">
                  <c:v>9.36</c:v>
                </c:pt>
                <c:pt idx="184">
                  <c:v>10.14</c:v>
                </c:pt>
                <c:pt idx="185">
                  <c:v>10.84</c:v>
                </c:pt>
                <c:pt idx="186">
                  <c:v>10.94</c:v>
                </c:pt>
                <c:pt idx="187">
                  <c:v>10.08</c:v>
                </c:pt>
                <c:pt idx="188">
                  <c:v>10.74</c:v>
                </c:pt>
                <c:pt idx="189">
                  <c:v>11.19</c:v>
                </c:pt>
                <c:pt idx="190">
                  <c:v>11.47</c:v>
                </c:pt>
                <c:pt idx="191">
                  <c:v>11.7</c:v>
                </c:pt>
                <c:pt idx="192">
                  <c:v>12.68</c:v>
                </c:pt>
                <c:pt idx="193">
                  <c:v>13.21</c:v>
                </c:pt>
                <c:pt idx="194">
                  <c:v>13.12</c:v>
                </c:pt>
                <c:pt idx="195">
                  <c:v>13.13</c:v>
                </c:pt>
                <c:pt idx="196">
                  <c:v>12.2897</c:v>
                </c:pt>
                <c:pt idx="197">
                  <c:v>12.24</c:v>
                </c:pt>
                <c:pt idx="198">
                  <c:v>12.141400000000001</c:v>
                </c:pt>
                <c:pt idx="199">
                  <c:v>12.23</c:v>
                </c:pt>
                <c:pt idx="200">
                  <c:v>11.5</c:v>
                </c:pt>
                <c:pt idx="201">
                  <c:v>11.15</c:v>
                </c:pt>
                <c:pt idx="202">
                  <c:v>11.02</c:v>
                </c:pt>
                <c:pt idx="203">
                  <c:v>11.02</c:v>
                </c:pt>
                <c:pt idx="204">
                  <c:v>10.93</c:v>
                </c:pt>
                <c:pt idx="205">
                  <c:v>10.62</c:v>
                </c:pt>
                <c:pt idx="206">
                  <c:v>10.210000000000001</c:v>
                </c:pt>
                <c:pt idx="207">
                  <c:v>10.01</c:v>
                </c:pt>
                <c:pt idx="208">
                  <c:v>9.99</c:v>
                </c:pt>
                <c:pt idx="209">
                  <c:v>9.86</c:v>
                </c:pt>
                <c:pt idx="210">
                  <c:v>9.92</c:v>
                </c:pt>
                <c:pt idx="211">
                  <c:v>9.7200000000000006</c:v>
                </c:pt>
                <c:pt idx="212">
                  <c:v>9.24</c:v>
                </c:pt>
                <c:pt idx="213">
                  <c:v>8.98</c:v>
                </c:pt>
                <c:pt idx="214">
                  <c:v>9.0399999999999991</c:v>
                </c:pt>
                <c:pt idx="215">
                  <c:v>8.75</c:v>
                </c:pt>
                <c:pt idx="216">
                  <c:v>8.48</c:v>
                </c:pt>
                <c:pt idx="217">
                  <c:v>8.34</c:v>
                </c:pt>
                <c:pt idx="218">
                  <c:v>8.18</c:v>
                </c:pt>
                <c:pt idx="219">
                  <c:v>8.5</c:v>
                </c:pt>
                <c:pt idx="220">
                  <c:v>8.93</c:v>
                </c:pt>
                <c:pt idx="221">
                  <c:v>8.9</c:v>
                </c:pt>
                <c:pt idx="222">
                  <c:v>8.83</c:v>
                </c:pt>
                <c:pt idx="223">
                  <c:v>9.51</c:v>
                </c:pt>
                <c:pt idx="224">
                  <c:v>9.2799999999999994</c:v>
                </c:pt>
                <c:pt idx="225">
                  <c:v>9.02</c:v>
                </c:pt>
                <c:pt idx="226">
                  <c:v>8.41</c:v>
                </c:pt>
                <c:pt idx="227">
                  <c:v>8.26</c:v>
                </c:pt>
                <c:pt idx="228">
                  <c:v>8.5399999999999991</c:v>
                </c:pt>
                <c:pt idx="229">
                  <c:v>8.44</c:v>
                </c:pt>
                <c:pt idx="230">
                  <c:v>8.26</c:v>
                </c:pt>
                <c:pt idx="231">
                  <c:v>8.2899999999999991</c:v>
                </c:pt>
                <c:pt idx="232">
                  <c:v>8.08</c:v>
                </c:pt>
                <c:pt idx="233">
                  <c:v>7.67</c:v>
                </c:pt>
                <c:pt idx="234">
                  <c:v>7.71</c:v>
                </c:pt>
                <c:pt idx="235">
                  <c:v>8.06</c:v>
                </c:pt>
                <c:pt idx="236">
                  <c:v>7.76</c:v>
                </c:pt>
                <c:pt idx="237">
                  <c:v>7.44</c:v>
                </c:pt>
                <c:pt idx="238">
                  <c:v>7.4</c:v>
                </c:pt>
                <c:pt idx="239">
                  <c:v>7.42</c:v>
                </c:pt>
                <c:pt idx="240">
                  <c:v>7.66</c:v>
                </c:pt>
                <c:pt idx="241">
                  <c:v>7.91</c:v>
                </c:pt>
                <c:pt idx="242">
                  <c:v>7.15</c:v>
                </c:pt>
                <c:pt idx="243">
                  <c:v>6.96</c:v>
                </c:pt>
                <c:pt idx="244">
                  <c:v>7.3</c:v>
                </c:pt>
                <c:pt idx="245">
                  <c:v>7.53</c:v>
                </c:pt>
                <c:pt idx="246">
                  <c:v>7.8100000000000005</c:v>
                </c:pt>
                <c:pt idx="247">
                  <c:v>8.0500000000000007</c:v>
                </c:pt>
                <c:pt idx="248">
                  <c:v>8.5299999999999994</c:v>
                </c:pt>
                <c:pt idx="249">
                  <c:v>8.73</c:v>
                </c:pt>
                <c:pt idx="250">
                  <c:v>9.1199999999999992</c:v>
                </c:pt>
                <c:pt idx="251">
                  <c:v>9.06</c:v>
                </c:pt>
                <c:pt idx="252">
                  <c:v>9.0299999999999994</c:v>
                </c:pt>
                <c:pt idx="253">
                  <c:v>8.7799999999999994</c:v>
                </c:pt>
                <c:pt idx="254">
                  <c:v>9.0299999999999994</c:v>
                </c:pt>
                <c:pt idx="255">
                  <c:v>9.09</c:v>
                </c:pt>
                <c:pt idx="256">
                  <c:v>8.89</c:v>
                </c:pt>
                <c:pt idx="257">
                  <c:v>9.0500000000000007</c:v>
                </c:pt>
                <c:pt idx="258">
                  <c:v>8.84</c:v>
                </c:pt>
                <c:pt idx="259">
                  <c:v>8.94</c:v>
                </c:pt>
                <c:pt idx="260">
                  <c:v>7.92</c:v>
                </c:pt>
                <c:pt idx="261">
                  <c:v>7.96</c:v>
                </c:pt>
                <c:pt idx="262">
                  <c:v>8.19</c:v>
                </c:pt>
                <c:pt idx="263">
                  <c:v>8.07</c:v>
                </c:pt>
                <c:pt idx="264">
                  <c:v>7.6</c:v>
                </c:pt>
                <c:pt idx="265">
                  <c:v>7.51</c:v>
                </c:pt>
                <c:pt idx="266">
                  <c:v>7.32</c:v>
                </c:pt>
                <c:pt idx="267">
                  <c:v>7.63</c:v>
                </c:pt>
                <c:pt idx="268">
                  <c:v>7.31</c:v>
                </c:pt>
                <c:pt idx="269">
                  <c:v>7.41</c:v>
                </c:pt>
                <c:pt idx="270">
                  <c:v>7.39</c:v>
                </c:pt>
                <c:pt idx="271">
                  <c:v>7.33</c:v>
                </c:pt>
                <c:pt idx="272">
                  <c:v>8.5</c:v>
                </c:pt>
                <c:pt idx="273">
                  <c:v>9.42</c:v>
                </c:pt>
                <c:pt idx="274">
                  <c:v>9.81</c:v>
                </c:pt>
                <c:pt idx="275">
                  <c:v>10.17</c:v>
                </c:pt>
                <c:pt idx="276">
                  <c:v>10.55</c:v>
                </c:pt>
                <c:pt idx="277">
                  <c:v>10.73</c:v>
                </c:pt>
                <c:pt idx="278">
                  <c:v>11.95</c:v>
                </c:pt>
                <c:pt idx="279">
                  <c:v>12.52</c:v>
                </c:pt>
                <c:pt idx="280">
                  <c:v>13</c:v>
                </c:pt>
                <c:pt idx="281">
                  <c:v>13.25</c:v>
                </c:pt>
                <c:pt idx="282">
                  <c:v>13.45</c:v>
                </c:pt>
                <c:pt idx="283">
                  <c:v>13.09</c:v>
                </c:pt>
                <c:pt idx="284">
                  <c:v>13.28</c:v>
                </c:pt>
                <c:pt idx="285">
                  <c:v>13.27</c:v>
                </c:pt>
                <c:pt idx="286">
                  <c:v>13.14</c:v>
                </c:pt>
                <c:pt idx="287">
                  <c:v>12.41</c:v>
                </c:pt>
                <c:pt idx="288">
                  <c:v>12.58</c:v>
                </c:pt>
                <c:pt idx="289">
                  <c:v>11.83</c:v>
                </c:pt>
                <c:pt idx="290">
                  <c:v>11.2</c:v>
                </c:pt>
                <c:pt idx="291">
                  <c:v>11.18</c:v>
                </c:pt>
                <c:pt idx="292">
                  <c:v>11.14</c:v>
                </c:pt>
                <c:pt idx="293">
                  <c:v>10.08</c:v>
                </c:pt>
                <c:pt idx="294">
                  <c:v>9.92</c:v>
                </c:pt>
                <c:pt idx="295">
                  <c:v>10.67</c:v>
                </c:pt>
                <c:pt idx="296">
                  <c:v>10.220000000000001</c:v>
                </c:pt>
                <c:pt idx="297">
                  <c:v>10.14</c:v>
                </c:pt>
                <c:pt idx="298">
                  <c:v>10.26</c:v>
                </c:pt>
                <c:pt idx="299">
                  <c:v>9.93</c:v>
                </c:pt>
                <c:pt idx="300">
                  <c:v>10.36</c:v>
                </c:pt>
                <c:pt idx="301">
                  <c:v>10.97</c:v>
                </c:pt>
                <c:pt idx="302">
                  <c:v>10.7</c:v>
                </c:pt>
                <c:pt idx="303">
                  <c:v>10.79</c:v>
                </c:pt>
                <c:pt idx="304">
                  <c:v>11</c:v>
                </c:pt>
                <c:pt idx="305">
                  <c:v>11.4</c:v>
                </c:pt>
                <c:pt idx="306">
                  <c:v>11.73</c:v>
                </c:pt>
                <c:pt idx="307">
                  <c:v>11.47</c:v>
                </c:pt>
                <c:pt idx="308">
                  <c:v>11.51</c:v>
                </c:pt>
                <c:pt idx="309">
                  <c:v>11.81</c:v>
                </c:pt>
                <c:pt idx="310">
                  <c:v>12.71</c:v>
                </c:pt>
                <c:pt idx="311">
                  <c:v>13.47</c:v>
                </c:pt>
                <c:pt idx="312">
                  <c:v>14.09</c:v>
                </c:pt>
                <c:pt idx="313">
                  <c:v>14.27</c:v>
                </c:pt>
                <c:pt idx="314">
                  <c:v>15.36</c:v>
                </c:pt>
                <c:pt idx="315">
                  <c:v>15.7376</c:v>
                </c:pt>
                <c:pt idx="316">
                  <c:v>16.86</c:v>
                </c:pt>
                <c:pt idx="317">
                  <c:v>17.104600000000001</c:v>
                </c:pt>
                <c:pt idx="318">
                  <c:v>16.031600000000001</c:v>
                </c:pt>
                <c:pt idx="319">
                  <c:v>17.47</c:v>
                </c:pt>
                <c:pt idx="320">
                  <c:v>15.9672</c:v>
                </c:pt>
                <c:pt idx="321">
                  <c:v>16.39</c:v>
                </c:pt>
                <c:pt idx="322">
                  <c:v>16.89</c:v>
                </c:pt>
                <c:pt idx="323">
                  <c:v>16.329699999999999</c:v>
                </c:pt>
                <c:pt idx="324">
                  <c:v>18.52</c:v>
                </c:pt>
                <c:pt idx="325">
                  <c:v>19.100000000000001</c:v>
                </c:pt>
                <c:pt idx="326">
                  <c:v>20.183499999999999</c:v>
                </c:pt>
                <c:pt idx="327">
                  <c:v>20.311800000000002</c:v>
                </c:pt>
                <c:pt idx="328">
                  <c:v>19.03</c:v>
                </c:pt>
                <c:pt idx="329">
                  <c:v>20.071400000000001</c:v>
                </c:pt>
                <c:pt idx="330">
                  <c:v>20.9</c:v>
                </c:pt>
                <c:pt idx="331">
                  <c:v>23.3857</c:v>
                </c:pt>
                <c:pt idx="332">
                  <c:v>22.386199999999999</c:v>
                </c:pt>
                <c:pt idx="333">
                  <c:v>16.643999999999998</c:v>
                </c:pt>
                <c:pt idx="334">
                  <c:v>14.699199999999999</c:v>
                </c:pt>
                <c:pt idx="335">
                  <c:v>15.64</c:v>
                </c:pt>
                <c:pt idx="336">
                  <c:v>15.72</c:v>
                </c:pt>
                <c:pt idx="337">
                  <c:v>15.326700000000001</c:v>
                </c:pt>
                <c:pt idx="338">
                  <c:v>14.75</c:v>
                </c:pt>
                <c:pt idx="339">
                  <c:v>15.07</c:v>
                </c:pt>
                <c:pt idx="340">
                  <c:v>14.1104</c:v>
                </c:pt>
                <c:pt idx="341">
                  <c:v>14.7949</c:v>
                </c:pt>
                <c:pt idx="342">
                  <c:v>14.12</c:v>
                </c:pt>
                <c:pt idx="343">
                  <c:v>14.1496</c:v>
                </c:pt>
                <c:pt idx="344">
                  <c:v>12.42</c:v>
                </c:pt>
                <c:pt idx="345">
                  <c:v>13.000500000000001</c:v>
                </c:pt>
                <c:pt idx="346">
                  <c:v>12.106199999999999</c:v>
                </c:pt>
                <c:pt idx="347">
                  <c:v>12.19</c:v>
                </c:pt>
                <c:pt idx="348">
                  <c:v>12.878</c:v>
                </c:pt>
                <c:pt idx="349">
                  <c:v>12.8771</c:v>
                </c:pt>
                <c:pt idx="350">
                  <c:v>12.3</c:v>
                </c:pt>
                <c:pt idx="351">
                  <c:v>12.92</c:v>
                </c:pt>
                <c:pt idx="352">
                  <c:v>12.757400000000001</c:v>
                </c:pt>
                <c:pt idx="353">
                  <c:v>13.07</c:v>
                </c:pt>
                <c:pt idx="354">
                  <c:v>13.695499999999999</c:v>
                </c:pt>
                <c:pt idx="355">
                  <c:v>13.6762</c:v>
                </c:pt>
                <c:pt idx="356">
                  <c:v>13.68</c:v>
                </c:pt>
                <c:pt idx="357">
                  <c:v>13.7948</c:v>
                </c:pt>
                <c:pt idx="358">
                  <c:v>14.555</c:v>
                </c:pt>
                <c:pt idx="359">
                  <c:v>14.71</c:v>
                </c:pt>
                <c:pt idx="360">
                  <c:v>13.7235</c:v>
                </c:pt>
                <c:pt idx="361">
                  <c:v>13.9018</c:v>
                </c:pt>
                <c:pt idx="362">
                  <c:v>14.382899999999999</c:v>
                </c:pt>
                <c:pt idx="363">
                  <c:v>14.030099999999999</c:v>
                </c:pt>
                <c:pt idx="364">
                  <c:v>15.3215</c:v>
                </c:pt>
                <c:pt idx="365">
                  <c:v>15.281000000000001</c:v>
                </c:pt>
                <c:pt idx="366">
                  <c:v>15.289</c:v>
                </c:pt>
                <c:pt idx="367">
                  <c:v>13.894399999999999</c:v>
                </c:pt>
                <c:pt idx="368">
                  <c:v>13.8565</c:v>
                </c:pt>
                <c:pt idx="369">
                  <c:v>13.831099999999999</c:v>
                </c:pt>
                <c:pt idx="370">
                  <c:v>14.677099999999999</c:v>
                </c:pt>
                <c:pt idx="371">
                  <c:v>15.279400000000001</c:v>
                </c:pt>
                <c:pt idx="372">
                  <c:v>15.6587</c:v>
                </c:pt>
                <c:pt idx="373">
                  <c:v>16.697299999999998</c:v>
                </c:pt>
                <c:pt idx="374">
                  <c:v>17.057500000000001</c:v>
                </c:pt>
                <c:pt idx="375">
                  <c:v>17.456900000000001</c:v>
                </c:pt>
                <c:pt idx="376">
                  <c:v>18.0745</c:v>
                </c:pt>
                <c:pt idx="377">
                  <c:v>18.768599999999999</c:v>
                </c:pt>
                <c:pt idx="378">
                  <c:v>19.580300000000001</c:v>
                </c:pt>
                <c:pt idx="379">
                  <c:v>20.0428</c:v>
                </c:pt>
                <c:pt idx="380">
                  <c:v>21.0334</c:v>
                </c:pt>
                <c:pt idx="381">
                  <c:v>21.449100000000001</c:v>
                </c:pt>
                <c:pt idx="382">
                  <c:v>20.613900000000001</c:v>
                </c:pt>
                <c:pt idx="383">
                  <c:v>26.401299999999999</c:v>
                </c:pt>
                <c:pt idx="384">
                  <c:v>25.958100000000002</c:v>
                </c:pt>
                <c:pt idx="385">
                  <c:v>26.140699999999999</c:v>
                </c:pt>
                <c:pt idx="386">
                  <c:v>25.503399999999999</c:v>
                </c:pt>
                <c:pt idx="387">
                  <c:v>26.0382</c:v>
                </c:pt>
                <c:pt idx="388">
                  <c:v>26.493600000000001</c:v>
                </c:pt>
                <c:pt idx="389">
                  <c:v>25.080100000000002</c:v>
                </c:pt>
                <c:pt idx="390">
                  <c:v>26.128499999999999</c:v>
                </c:pt>
                <c:pt idx="391">
                  <c:v>25.439900000000002</c:v>
                </c:pt>
                <c:pt idx="392">
                  <c:v>24.572299999999998</c:v>
                </c:pt>
                <c:pt idx="393">
                  <c:v>24.769100000000002</c:v>
                </c:pt>
                <c:pt idx="394">
                  <c:v>25.4376</c:v>
                </c:pt>
                <c:pt idx="395">
                  <c:v>24.482299999999999</c:v>
                </c:pt>
                <c:pt idx="396">
                  <c:v>24.366</c:v>
                </c:pt>
                <c:pt idx="397">
                  <c:v>24.6189</c:v>
                </c:pt>
                <c:pt idx="398">
                  <c:v>23.659500000000001</c:v>
                </c:pt>
                <c:pt idx="399">
                  <c:v>23.1083</c:v>
                </c:pt>
                <c:pt idx="400">
                  <c:v>23.596399999999999</c:v>
                </c:pt>
                <c:pt idx="401">
                  <c:v>24.5458</c:v>
                </c:pt>
                <c:pt idx="402">
                  <c:v>24.129300000000001</c:v>
                </c:pt>
                <c:pt idx="403">
                  <c:v>24.893599999999999</c:v>
                </c:pt>
                <c:pt idx="404">
                  <c:v>23.262699999999999</c:v>
                </c:pt>
                <c:pt idx="405">
                  <c:v>23.7517</c:v>
                </c:pt>
                <c:pt idx="406">
                  <c:v>23.431100000000001</c:v>
                </c:pt>
                <c:pt idx="407">
                  <c:v>22.178999999999998</c:v>
                </c:pt>
                <c:pt idx="408">
                  <c:v>22.867000000000001</c:v>
                </c:pt>
                <c:pt idx="409">
                  <c:v>22.1935</c:v>
                </c:pt>
                <c:pt idx="410">
                  <c:v>20.560400000000001</c:v>
                </c:pt>
                <c:pt idx="411">
                  <c:v>20.829599999999999</c:v>
                </c:pt>
                <c:pt idx="412">
                  <c:v>21.018000000000001</c:v>
                </c:pt>
                <c:pt idx="413">
                  <c:v>18.2744</c:v>
                </c:pt>
                <c:pt idx="414">
                  <c:v>18.973800000000001</c:v>
                </c:pt>
                <c:pt idx="415">
                  <c:v>19.707899999999999</c:v>
                </c:pt>
                <c:pt idx="416">
                  <c:v>17.823399999999999</c:v>
                </c:pt>
                <c:pt idx="417">
                  <c:v>18.066099999999999</c:v>
                </c:pt>
                <c:pt idx="418">
                  <c:v>17.348199999999999</c:v>
                </c:pt>
                <c:pt idx="419">
                  <c:v>15.463799999999999</c:v>
                </c:pt>
                <c:pt idx="420">
                  <c:v>15.727</c:v>
                </c:pt>
                <c:pt idx="421">
                  <c:v>16.290299999999998</c:v>
                </c:pt>
                <c:pt idx="422">
                  <c:v>15.901899999999999</c:v>
                </c:pt>
                <c:pt idx="423">
                  <c:v>16.2849</c:v>
                </c:pt>
                <c:pt idx="424">
                  <c:v>16.827200000000001</c:v>
                </c:pt>
                <c:pt idx="425">
                  <c:v>16.5535</c:v>
                </c:pt>
                <c:pt idx="426">
                  <c:v>16.726900000000001</c:v>
                </c:pt>
                <c:pt idx="427">
                  <c:v>16.6584</c:v>
                </c:pt>
                <c:pt idx="428">
                  <c:v>17.024799999999999</c:v>
                </c:pt>
                <c:pt idx="429">
                  <c:v>16.967300000000002</c:v>
                </c:pt>
                <c:pt idx="430">
                  <c:v>17.614599999999999</c:v>
                </c:pt>
                <c:pt idx="431">
                  <c:v>17.878399999999999</c:v>
                </c:pt>
                <c:pt idx="432">
                  <c:v>18.465900000000001</c:v>
                </c:pt>
                <c:pt idx="433">
                  <c:v>18.561499999999999</c:v>
                </c:pt>
                <c:pt idx="434">
                  <c:v>18.660699999999999</c:v>
                </c:pt>
                <c:pt idx="435">
                  <c:v>18.850000000000001</c:v>
                </c:pt>
                <c:pt idx="436">
                  <c:v>19.218399999999999</c:v>
                </c:pt>
                <c:pt idx="437">
                  <c:v>18.8918</c:v>
                </c:pt>
                <c:pt idx="438">
                  <c:v>18.039200000000001</c:v>
                </c:pt>
                <c:pt idx="439">
                  <c:v>18.401299999999999</c:v>
                </c:pt>
                <c:pt idx="440">
                  <c:v>18.892600000000002</c:v>
                </c:pt>
                <c:pt idx="441">
                  <c:v>19.452000000000002</c:v>
                </c:pt>
                <c:pt idx="442">
                  <c:v>20.896799999999999</c:v>
                </c:pt>
                <c:pt idx="443">
                  <c:v>19.0168</c:v>
                </c:pt>
                <c:pt idx="444">
                  <c:v>20.3339</c:v>
                </c:pt>
                <c:pt idx="445">
                  <c:v>20.3992</c:v>
                </c:pt>
                <c:pt idx="446">
                  <c:v>18.956600000000002</c:v>
                </c:pt>
                <c:pt idx="447">
                  <c:v>20.062000000000001</c:v>
                </c:pt>
                <c:pt idx="448">
                  <c:v>21.274100000000001</c:v>
                </c:pt>
                <c:pt idx="449">
                  <c:v>21.604199999999999</c:v>
                </c:pt>
                <c:pt idx="450">
                  <c:v>23.308800000000002</c:v>
                </c:pt>
                <c:pt idx="451">
                  <c:v>21.883800000000001</c:v>
                </c:pt>
                <c:pt idx="452">
                  <c:v>22.634399999999999</c:v>
                </c:pt>
                <c:pt idx="453">
                  <c:v>21.851700000000001</c:v>
                </c:pt>
                <c:pt idx="454">
                  <c:v>22.785699999999999</c:v>
                </c:pt>
                <c:pt idx="455">
                  <c:v>22.322900000000001</c:v>
                </c:pt>
                <c:pt idx="456">
                  <c:v>22.492000000000001</c:v>
                </c:pt>
                <c:pt idx="457">
                  <c:v>24.093699999999998</c:v>
                </c:pt>
                <c:pt idx="458">
                  <c:v>25.144300000000001</c:v>
                </c:pt>
                <c:pt idx="459">
                  <c:v>25.468599999999999</c:v>
                </c:pt>
                <c:pt idx="460">
                  <c:v>25.154499999999999</c:v>
                </c:pt>
                <c:pt idx="461">
                  <c:v>26.112400000000001</c:v>
                </c:pt>
                <c:pt idx="462">
                  <c:v>25.685200000000002</c:v>
                </c:pt>
                <c:pt idx="463">
                  <c:v>21.988399999999999</c:v>
                </c:pt>
                <c:pt idx="464">
                  <c:v>23.3308</c:v>
                </c:pt>
                <c:pt idx="465">
                  <c:v>25.193899999999999</c:v>
                </c:pt>
                <c:pt idx="466">
                  <c:v>26.829599999999999</c:v>
                </c:pt>
                <c:pt idx="467">
                  <c:v>28.305800000000001</c:v>
                </c:pt>
                <c:pt idx="468">
                  <c:v>29.339099999999998</c:v>
                </c:pt>
                <c:pt idx="469">
                  <c:v>28.327200000000001</c:v>
                </c:pt>
                <c:pt idx="470">
                  <c:v>28.6388</c:v>
                </c:pt>
                <c:pt idx="471">
                  <c:v>29.653199999999998</c:v>
                </c:pt>
                <c:pt idx="472">
                  <c:v>28.960999999999999</c:v>
                </c:pt>
                <c:pt idx="473">
                  <c:v>29.919499999999999</c:v>
                </c:pt>
                <c:pt idx="474">
                  <c:v>28.773199999999999</c:v>
                </c:pt>
                <c:pt idx="475">
                  <c:v>28.558599999999998</c:v>
                </c:pt>
                <c:pt idx="476">
                  <c:v>26.9864</c:v>
                </c:pt>
                <c:pt idx="477">
                  <c:v>28.400200000000002</c:v>
                </c:pt>
                <c:pt idx="478">
                  <c:v>28.867000000000001</c:v>
                </c:pt>
                <c:pt idx="479">
                  <c:v>29.297699999999999</c:v>
                </c:pt>
                <c:pt idx="480">
                  <c:v>27.843399999999999</c:v>
                </c:pt>
                <c:pt idx="481">
                  <c:v>27.2745</c:v>
                </c:pt>
                <c:pt idx="482">
                  <c:v>28.905799999999999</c:v>
                </c:pt>
                <c:pt idx="483">
                  <c:v>28.014600000000002</c:v>
                </c:pt>
                <c:pt idx="484">
                  <c:v>27.316500000000001</c:v>
                </c:pt>
                <c:pt idx="485">
                  <c:v>27.333200000000001</c:v>
                </c:pt>
                <c:pt idx="486">
                  <c:v>26.883800000000001</c:v>
                </c:pt>
                <c:pt idx="487">
                  <c:v>28.159099999999999</c:v>
                </c:pt>
                <c:pt idx="488">
                  <c:v>25.950500000000002</c:v>
                </c:pt>
                <c:pt idx="489">
                  <c:v>25.8505</c:v>
                </c:pt>
                <c:pt idx="490">
                  <c:v>23.827200000000001</c:v>
                </c:pt>
                <c:pt idx="491">
                  <c:v>24.128599999999999</c:v>
                </c:pt>
                <c:pt idx="492">
                  <c:v>24.892900000000001</c:v>
                </c:pt>
                <c:pt idx="493">
                  <c:v>22.6541</c:v>
                </c:pt>
                <c:pt idx="494">
                  <c:v>21.724599999999999</c:v>
                </c:pt>
                <c:pt idx="495">
                  <c:v>23.445699999999999</c:v>
                </c:pt>
                <c:pt idx="496">
                  <c:v>23.636800000000001</c:v>
                </c:pt>
                <c:pt idx="497">
                  <c:v>24.13</c:v>
                </c:pt>
                <c:pt idx="498">
                  <c:v>24.049499999999998</c:v>
                </c:pt>
                <c:pt idx="499">
                  <c:v>22.6281</c:v>
                </c:pt>
                <c:pt idx="500">
                  <c:v>22.228100000000001</c:v>
                </c:pt>
                <c:pt idx="501">
                  <c:v>22.634599999999999</c:v>
                </c:pt>
                <c:pt idx="502">
                  <c:v>24.533999999999999</c:v>
                </c:pt>
                <c:pt idx="503">
                  <c:v>26.599499999999999</c:v>
                </c:pt>
                <c:pt idx="504">
                  <c:v>26.314499999999999</c:v>
                </c:pt>
                <c:pt idx="505">
                  <c:v>25.7559</c:v>
                </c:pt>
                <c:pt idx="506">
                  <c:v>26.688800000000001</c:v>
                </c:pt>
                <c:pt idx="507">
                  <c:v>25.431799999999999</c:v>
                </c:pt>
                <c:pt idx="508">
                  <c:v>25.157900000000001</c:v>
                </c:pt>
                <c:pt idx="509">
                  <c:v>22.9147</c:v>
                </c:pt>
                <c:pt idx="510">
                  <c:v>20.8005</c:v>
                </c:pt>
                <c:pt idx="511">
                  <c:v>20.782599999999999</c:v>
                </c:pt>
                <c:pt idx="512">
                  <c:v>17.9877</c:v>
                </c:pt>
                <c:pt idx="513">
                  <c:v>19.465699999999998</c:v>
                </c:pt>
                <c:pt idx="514">
                  <c:v>20.521999999999998</c:v>
                </c:pt>
                <c:pt idx="515">
                  <c:v>19.029</c:v>
                </c:pt>
                <c:pt idx="516">
                  <c:v>18.455500000000001</c:v>
                </c:pt>
                <c:pt idx="517">
                  <c:v>18.102</c:v>
                </c:pt>
                <c:pt idx="518">
                  <c:v>17.9924</c:v>
                </c:pt>
                <c:pt idx="519">
                  <c:v>19.328900000000001</c:v>
                </c:pt>
                <c:pt idx="520">
                  <c:v>20.2742</c:v>
                </c:pt>
                <c:pt idx="521">
                  <c:v>20.154699999999998</c:v>
                </c:pt>
                <c:pt idx="522">
                  <c:v>20.3748</c:v>
                </c:pt>
                <c:pt idx="523">
                  <c:v>20.625299999999999</c:v>
                </c:pt>
                <c:pt idx="524">
                  <c:v>19.6965</c:v>
                </c:pt>
                <c:pt idx="525">
                  <c:v>20.704000000000001</c:v>
                </c:pt>
                <c:pt idx="526">
                  <c:v>20.786200000000001</c:v>
                </c:pt>
                <c:pt idx="527">
                  <c:v>20.462700000000002</c:v>
                </c:pt>
                <c:pt idx="528">
                  <c:v>20.715699999999998</c:v>
                </c:pt>
                <c:pt idx="529">
                  <c:v>20.889600000000002</c:v>
                </c:pt>
                <c:pt idx="530">
                  <c:v>19.551100000000002</c:v>
                </c:pt>
                <c:pt idx="531">
                  <c:v>19.0656</c:v>
                </c:pt>
                <c:pt idx="532">
                  <c:v>19.174600000000002</c:v>
                </c:pt>
                <c:pt idx="533">
                  <c:v>18.7121</c:v>
                </c:pt>
                <c:pt idx="534">
                  <c:v>17.909099999999999</c:v>
                </c:pt>
                <c:pt idx="535">
                  <c:v>17.926100000000002</c:v>
                </c:pt>
                <c:pt idx="536">
                  <c:v>17.646599999999999</c:v>
                </c:pt>
                <c:pt idx="537">
                  <c:v>17.700399999999998</c:v>
                </c:pt>
                <c:pt idx="538">
                  <c:v>18.2927</c:v>
                </c:pt>
                <c:pt idx="539">
                  <c:v>18.4131</c:v>
                </c:pt>
                <c:pt idx="540">
                  <c:v>17.898399999999999</c:v>
                </c:pt>
                <c:pt idx="541">
                  <c:v>18.192699999999999</c:v>
                </c:pt>
                <c:pt idx="542">
                  <c:v>17.516400000000001</c:v>
                </c:pt>
                <c:pt idx="543">
                  <c:v>17.060700000000001</c:v>
                </c:pt>
                <c:pt idx="544">
                  <c:v>17.564799999999998</c:v>
                </c:pt>
                <c:pt idx="545">
                  <c:v>17.273800000000001</c:v>
                </c:pt>
                <c:pt idx="546">
                  <c:v>17.7986</c:v>
                </c:pt>
                <c:pt idx="547">
                  <c:v>17.484999999999999</c:v>
                </c:pt>
                <c:pt idx="548">
                  <c:v>17.2836</c:v>
                </c:pt>
                <c:pt idx="549">
                  <c:v>16.720300000000002</c:v>
                </c:pt>
                <c:pt idx="550">
                  <c:v>17.290900000000001</c:v>
                </c:pt>
                <c:pt idx="551">
                  <c:v>16.899699999999999</c:v>
                </c:pt>
                <c:pt idx="552">
                  <c:v>17.218</c:v>
                </c:pt>
                <c:pt idx="553">
                  <c:v>17.162400000000002</c:v>
                </c:pt>
                <c:pt idx="554">
                  <c:v>16.854399999999998</c:v>
                </c:pt>
                <c:pt idx="555">
                  <c:v>17.048400000000001</c:v>
                </c:pt>
                <c:pt idx="556">
                  <c:v>16.434100000000001</c:v>
                </c:pt>
                <c:pt idx="557">
                  <c:v>15.9146</c:v>
                </c:pt>
                <c:pt idx="558">
                  <c:v>15.9407</c:v>
                </c:pt>
                <c:pt idx="559">
                  <c:v>16.241399999999999</c:v>
                </c:pt>
                <c:pt idx="560">
                  <c:v>15.915800000000001</c:v>
                </c:pt>
                <c:pt idx="561">
                  <c:v>16.3887</c:v>
                </c:pt>
                <c:pt idx="562">
                  <c:v>16.668500000000002</c:v>
                </c:pt>
                <c:pt idx="563">
                  <c:v>16.6069</c:v>
                </c:pt>
                <c:pt idx="564">
                  <c:v>16.805</c:v>
                </c:pt>
                <c:pt idx="565">
                  <c:v>16.3751</c:v>
                </c:pt>
                <c:pt idx="566">
                  <c:v>16.253900000000002</c:v>
                </c:pt>
                <c:pt idx="567">
                  <c:v>16.940200000000001</c:v>
                </c:pt>
                <c:pt idx="568">
                  <c:v>17.476800000000001</c:v>
                </c:pt>
                <c:pt idx="569">
                  <c:v>16.765599999999999</c:v>
                </c:pt>
                <c:pt idx="570">
                  <c:v>16.2014</c:v>
                </c:pt>
                <c:pt idx="571">
                  <c:v>16.388400000000001</c:v>
                </c:pt>
                <c:pt idx="572">
                  <c:v>17.099299999999999</c:v>
                </c:pt>
                <c:pt idx="573">
                  <c:v>17.341799999999999</c:v>
                </c:pt>
                <c:pt idx="574">
                  <c:v>16.697600000000001</c:v>
                </c:pt>
                <c:pt idx="575">
                  <c:v>17.358000000000001</c:v>
                </c:pt>
                <c:pt idx="576">
                  <c:v>16.261399999999998</c:v>
                </c:pt>
                <c:pt idx="577">
                  <c:v>15.757300000000001</c:v>
                </c:pt>
                <c:pt idx="578">
                  <c:v>16.6372</c:v>
                </c:pt>
                <c:pt idx="579">
                  <c:v>17.3994</c:v>
                </c:pt>
                <c:pt idx="580">
                  <c:v>17.773900000000001</c:v>
                </c:pt>
                <c:pt idx="581">
                  <c:v>17.669799999999999</c:v>
                </c:pt>
                <c:pt idx="582">
                  <c:v>17.687100000000001</c:v>
                </c:pt>
                <c:pt idx="583">
                  <c:v>18.23</c:v>
                </c:pt>
                <c:pt idx="584">
                  <c:v>16.9877</c:v>
                </c:pt>
                <c:pt idx="585">
                  <c:v>14.289899999999999</c:v>
                </c:pt>
                <c:pt idx="586">
                  <c:v>13.2858</c:v>
                </c:pt>
                <c:pt idx="587">
                  <c:v>16.315200000000001</c:v>
                </c:pt>
                <c:pt idx="588">
                  <c:v>13.3287</c:v>
                </c:pt>
                <c:pt idx="589">
                  <c:v>11.8935</c:v>
                </c:pt>
                <c:pt idx="590">
                  <c:v>14.216799999999999</c:v>
                </c:pt>
                <c:pt idx="591">
                  <c:v>15.779299999999999</c:v>
                </c:pt>
                <c:pt idx="592">
                  <c:v>16.746400000000001</c:v>
                </c:pt>
                <c:pt idx="593">
                  <c:v>17.270700000000001</c:v>
                </c:pt>
                <c:pt idx="594">
                  <c:v>18.557200000000002</c:v>
                </c:pt>
                <c:pt idx="595">
                  <c:v>20.351800000000001</c:v>
                </c:pt>
                <c:pt idx="596">
                  <c:v>21.857199999999999</c:v>
                </c:pt>
                <c:pt idx="597">
                  <c:v>21.615200000000002</c:v>
                </c:pt>
                <c:pt idx="598">
                  <c:v>22.800799999999999</c:v>
                </c:pt>
                <c:pt idx="599">
                  <c:v>18.439599999999999</c:v>
                </c:pt>
                <c:pt idx="600">
                  <c:v>17.445499999999999</c:v>
                </c:pt>
                <c:pt idx="601">
                  <c:v>17.989599999999999</c:v>
                </c:pt>
                <c:pt idx="602">
                  <c:v>17.150500000000001</c:v>
                </c:pt>
                <c:pt idx="603">
                  <c:v>17.263100000000001</c:v>
                </c:pt>
                <c:pt idx="604">
                  <c:v>15.724500000000001</c:v>
                </c:pt>
                <c:pt idx="605">
                  <c:v>13.8352</c:v>
                </c:pt>
                <c:pt idx="606">
                  <c:v>14.601100000000001</c:v>
                </c:pt>
                <c:pt idx="607">
                  <c:v>13.878500000000001</c:v>
                </c:pt>
                <c:pt idx="608">
                  <c:v>14.313700000000001</c:v>
                </c:pt>
                <c:pt idx="609">
                  <c:v>14.7484</c:v>
                </c:pt>
                <c:pt idx="610">
                  <c:v>14.692600000000001</c:v>
                </c:pt>
                <c:pt idx="611">
                  <c:v>15.1113</c:v>
                </c:pt>
                <c:pt idx="612">
                  <c:v>15.375299999999999</c:v>
                </c:pt>
                <c:pt idx="613">
                  <c:v>15.8287</c:v>
                </c:pt>
                <c:pt idx="614">
                  <c:v>15.2209</c:v>
                </c:pt>
                <c:pt idx="615">
                  <c:v>15.570499999999999</c:v>
                </c:pt>
                <c:pt idx="616">
                  <c:v>15.6975</c:v>
                </c:pt>
                <c:pt idx="617">
                  <c:v>14.791600000000001</c:v>
                </c:pt>
                <c:pt idx="618">
                  <c:v>14.3918</c:v>
                </c:pt>
                <c:pt idx="619">
                  <c:v>13.560700000000001</c:v>
                </c:pt>
                <c:pt idx="620">
                  <c:v>12.238799999999999</c:v>
                </c:pt>
                <c:pt idx="621">
                  <c:v>13.5159</c:v>
                </c:pt>
                <c:pt idx="622">
                  <c:v>13.430300000000001</c:v>
                </c:pt>
                <c:pt idx="623">
                  <c:v>12.9063</c:v>
                </c:pt>
                <c:pt idx="624">
                  <c:v>13.428900000000001</c:v>
                </c:pt>
                <c:pt idx="625">
                  <c:v>13.9613</c:v>
                </c:pt>
                <c:pt idx="626">
                  <c:v>14.210800000000001</c:v>
                </c:pt>
                <c:pt idx="627">
                  <c:v>14.1526</c:v>
                </c:pt>
                <c:pt idx="628">
                  <c:v>13.235300000000001</c:v>
                </c:pt>
                <c:pt idx="629">
                  <c:v>13.735099999999999</c:v>
                </c:pt>
                <c:pt idx="630">
                  <c:v>13.9336</c:v>
                </c:pt>
                <c:pt idx="631">
                  <c:v>14.212199999999999</c:v>
                </c:pt>
                <c:pt idx="632">
                  <c:v>14.5595</c:v>
                </c:pt>
                <c:pt idx="633">
                  <c:v>14.270099999999999</c:v>
                </c:pt>
                <c:pt idx="634">
                  <c:v>14.3009</c:v>
                </c:pt>
                <c:pt idx="635">
                  <c:v>14.103300000000001</c:v>
                </c:pt>
                <c:pt idx="636">
                  <c:v>14.706</c:v>
                </c:pt>
                <c:pt idx="637">
                  <c:v>14.849</c:v>
                </c:pt>
                <c:pt idx="638">
                  <c:v>15.402699999999999</c:v>
                </c:pt>
                <c:pt idx="639">
                  <c:v>15.545299999999999</c:v>
                </c:pt>
                <c:pt idx="640">
                  <c:v>15.884499999999999</c:v>
                </c:pt>
                <c:pt idx="641">
                  <c:v>15.4643</c:v>
                </c:pt>
                <c:pt idx="642">
                  <c:v>16.295400000000001</c:v>
                </c:pt>
                <c:pt idx="643">
                  <c:v>15.767099999999999</c:v>
                </c:pt>
                <c:pt idx="644">
                  <c:v>16.131</c:v>
                </c:pt>
                <c:pt idx="645">
                  <c:v>16.791799999999999</c:v>
                </c:pt>
                <c:pt idx="646">
                  <c:v>17.1831</c:v>
                </c:pt>
                <c:pt idx="647">
                  <c:v>17.412800000000001</c:v>
                </c:pt>
                <c:pt idx="648">
                  <c:v>16.8</c:v>
                </c:pt>
                <c:pt idx="649">
                  <c:v>17.5031</c:v>
                </c:pt>
                <c:pt idx="650">
                  <c:v>17.4497</c:v>
                </c:pt>
                <c:pt idx="651">
                  <c:v>17.552700000000002</c:v>
                </c:pt>
                <c:pt idx="652">
                  <c:v>17.893599999999999</c:v>
                </c:pt>
                <c:pt idx="653">
                  <c:v>17.7255</c:v>
                </c:pt>
                <c:pt idx="654">
                  <c:v>17.453700000000001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Лист5!$D$1</c:f>
              <c:strCache>
                <c:ptCount val="1"/>
                <c:pt idx="0">
                  <c:v>P/E for S&amp;P 500 while CPI &lt;=4%</c:v>
                </c:pt>
              </c:strCache>
            </c:strRef>
          </c:tx>
          <c:spPr>
            <a:ln w="19050">
              <a:solidFill>
                <a:srgbClr val="4F81BD"/>
              </a:solidFill>
            </a:ln>
          </c:spPr>
          <c:marker>
            <c:symbol val="none"/>
          </c:marker>
          <c:cat>
            <c:numRef>
              <c:f>Лист5!$A$74:$A$15792</c:f>
              <c:numCache>
                <c:formatCode>Основной</c:formatCode>
                <c:ptCount val="15719"/>
                <c:pt idx="0">
                  <c:v>21946</c:v>
                </c:pt>
                <c:pt idx="1">
                  <c:v>21975</c:v>
                </c:pt>
                <c:pt idx="2">
                  <c:v>22006</c:v>
                </c:pt>
                <c:pt idx="3">
                  <c:v>22036</c:v>
                </c:pt>
                <c:pt idx="4">
                  <c:v>22067</c:v>
                </c:pt>
                <c:pt idx="5">
                  <c:v>22097</c:v>
                </c:pt>
                <c:pt idx="6">
                  <c:v>22128</c:v>
                </c:pt>
                <c:pt idx="7">
                  <c:v>22159</c:v>
                </c:pt>
                <c:pt idx="8">
                  <c:v>22189</c:v>
                </c:pt>
                <c:pt idx="9">
                  <c:v>22220</c:v>
                </c:pt>
                <c:pt idx="10">
                  <c:v>22250</c:v>
                </c:pt>
                <c:pt idx="11">
                  <c:v>22281</c:v>
                </c:pt>
                <c:pt idx="12">
                  <c:v>22312</c:v>
                </c:pt>
                <c:pt idx="13">
                  <c:v>22340</c:v>
                </c:pt>
                <c:pt idx="14">
                  <c:v>22371</c:v>
                </c:pt>
                <c:pt idx="15">
                  <c:v>22401</c:v>
                </c:pt>
                <c:pt idx="16">
                  <c:v>22432</c:v>
                </c:pt>
                <c:pt idx="17">
                  <c:v>22462</c:v>
                </c:pt>
                <c:pt idx="18">
                  <c:v>22493</c:v>
                </c:pt>
                <c:pt idx="19">
                  <c:v>22524</c:v>
                </c:pt>
                <c:pt idx="20">
                  <c:v>22554</c:v>
                </c:pt>
                <c:pt idx="21">
                  <c:v>22585</c:v>
                </c:pt>
                <c:pt idx="22">
                  <c:v>22615</c:v>
                </c:pt>
                <c:pt idx="23">
                  <c:v>22646</c:v>
                </c:pt>
                <c:pt idx="24">
                  <c:v>22677</c:v>
                </c:pt>
                <c:pt idx="25">
                  <c:v>22705</c:v>
                </c:pt>
                <c:pt idx="26">
                  <c:v>22736</c:v>
                </c:pt>
                <c:pt idx="27">
                  <c:v>22766</c:v>
                </c:pt>
                <c:pt idx="28">
                  <c:v>22797</c:v>
                </c:pt>
                <c:pt idx="29">
                  <c:v>22827</c:v>
                </c:pt>
                <c:pt idx="30">
                  <c:v>22858</c:v>
                </c:pt>
                <c:pt idx="31">
                  <c:v>22889</c:v>
                </c:pt>
                <c:pt idx="32">
                  <c:v>22919</c:v>
                </c:pt>
                <c:pt idx="33">
                  <c:v>22950</c:v>
                </c:pt>
                <c:pt idx="34">
                  <c:v>22980</c:v>
                </c:pt>
                <c:pt idx="35">
                  <c:v>23011</c:v>
                </c:pt>
                <c:pt idx="36">
                  <c:v>23042</c:v>
                </c:pt>
                <c:pt idx="37">
                  <c:v>23070</c:v>
                </c:pt>
                <c:pt idx="38">
                  <c:v>23101</c:v>
                </c:pt>
                <c:pt idx="39">
                  <c:v>23131</c:v>
                </c:pt>
                <c:pt idx="40">
                  <c:v>23162</c:v>
                </c:pt>
                <c:pt idx="41">
                  <c:v>23192</c:v>
                </c:pt>
                <c:pt idx="42">
                  <c:v>23223</c:v>
                </c:pt>
                <c:pt idx="43">
                  <c:v>23254</c:v>
                </c:pt>
                <c:pt idx="44">
                  <c:v>23284</c:v>
                </c:pt>
                <c:pt idx="45">
                  <c:v>23315</c:v>
                </c:pt>
                <c:pt idx="46">
                  <c:v>23345</c:v>
                </c:pt>
                <c:pt idx="47">
                  <c:v>23376</c:v>
                </c:pt>
                <c:pt idx="48">
                  <c:v>23407</c:v>
                </c:pt>
                <c:pt idx="49">
                  <c:v>23436</c:v>
                </c:pt>
                <c:pt idx="50">
                  <c:v>23467</c:v>
                </c:pt>
                <c:pt idx="51">
                  <c:v>23497</c:v>
                </c:pt>
                <c:pt idx="52">
                  <c:v>23528</c:v>
                </c:pt>
                <c:pt idx="53">
                  <c:v>23558</c:v>
                </c:pt>
                <c:pt idx="54">
                  <c:v>23589</c:v>
                </c:pt>
                <c:pt idx="55">
                  <c:v>23620</c:v>
                </c:pt>
                <c:pt idx="56">
                  <c:v>23650</c:v>
                </c:pt>
                <c:pt idx="57">
                  <c:v>23681</c:v>
                </c:pt>
                <c:pt idx="58">
                  <c:v>23711</c:v>
                </c:pt>
                <c:pt idx="59">
                  <c:v>23742</c:v>
                </c:pt>
                <c:pt idx="60">
                  <c:v>23773</c:v>
                </c:pt>
                <c:pt idx="61">
                  <c:v>23801</c:v>
                </c:pt>
                <c:pt idx="62">
                  <c:v>23832</c:v>
                </c:pt>
                <c:pt idx="63">
                  <c:v>23862</c:v>
                </c:pt>
                <c:pt idx="64">
                  <c:v>23893</c:v>
                </c:pt>
                <c:pt idx="65">
                  <c:v>23923</c:v>
                </c:pt>
                <c:pt idx="66">
                  <c:v>23954</c:v>
                </c:pt>
                <c:pt idx="67">
                  <c:v>23985</c:v>
                </c:pt>
                <c:pt idx="68">
                  <c:v>24015</c:v>
                </c:pt>
                <c:pt idx="69">
                  <c:v>24046</c:v>
                </c:pt>
                <c:pt idx="70">
                  <c:v>24076</c:v>
                </c:pt>
                <c:pt idx="71">
                  <c:v>24107</c:v>
                </c:pt>
                <c:pt idx="72">
                  <c:v>24138</c:v>
                </c:pt>
                <c:pt idx="73">
                  <c:v>24166</c:v>
                </c:pt>
                <c:pt idx="74">
                  <c:v>24197</c:v>
                </c:pt>
                <c:pt idx="75">
                  <c:v>24227</c:v>
                </c:pt>
                <c:pt idx="76">
                  <c:v>24258</c:v>
                </c:pt>
                <c:pt idx="77">
                  <c:v>24288</c:v>
                </c:pt>
                <c:pt idx="78">
                  <c:v>24319</c:v>
                </c:pt>
                <c:pt idx="79">
                  <c:v>24350</c:v>
                </c:pt>
                <c:pt idx="80">
                  <c:v>24380</c:v>
                </c:pt>
                <c:pt idx="81">
                  <c:v>24411</c:v>
                </c:pt>
                <c:pt idx="82">
                  <c:v>24441</c:v>
                </c:pt>
                <c:pt idx="83">
                  <c:v>24472</c:v>
                </c:pt>
                <c:pt idx="84">
                  <c:v>24503</c:v>
                </c:pt>
                <c:pt idx="85">
                  <c:v>24531</c:v>
                </c:pt>
                <c:pt idx="86">
                  <c:v>24562</c:v>
                </c:pt>
                <c:pt idx="87">
                  <c:v>24592</c:v>
                </c:pt>
                <c:pt idx="88">
                  <c:v>24623</c:v>
                </c:pt>
                <c:pt idx="89">
                  <c:v>24653</c:v>
                </c:pt>
                <c:pt idx="90">
                  <c:v>24684</c:v>
                </c:pt>
                <c:pt idx="91">
                  <c:v>24715</c:v>
                </c:pt>
                <c:pt idx="92">
                  <c:v>24745</c:v>
                </c:pt>
                <c:pt idx="93">
                  <c:v>24776</c:v>
                </c:pt>
                <c:pt idx="94">
                  <c:v>24806</c:v>
                </c:pt>
                <c:pt idx="95">
                  <c:v>24837</c:v>
                </c:pt>
                <c:pt idx="96">
                  <c:v>24868</c:v>
                </c:pt>
                <c:pt idx="97">
                  <c:v>24897</c:v>
                </c:pt>
                <c:pt idx="98">
                  <c:v>24928</c:v>
                </c:pt>
                <c:pt idx="99">
                  <c:v>24958</c:v>
                </c:pt>
                <c:pt idx="100">
                  <c:v>24989</c:v>
                </c:pt>
                <c:pt idx="101">
                  <c:v>25019</c:v>
                </c:pt>
                <c:pt idx="102">
                  <c:v>25050</c:v>
                </c:pt>
                <c:pt idx="103">
                  <c:v>25081</c:v>
                </c:pt>
                <c:pt idx="104">
                  <c:v>25111</c:v>
                </c:pt>
                <c:pt idx="105">
                  <c:v>25142</c:v>
                </c:pt>
                <c:pt idx="106">
                  <c:v>25172</c:v>
                </c:pt>
                <c:pt idx="107">
                  <c:v>25203</c:v>
                </c:pt>
                <c:pt idx="108">
                  <c:v>25234</c:v>
                </c:pt>
                <c:pt idx="109">
                  <c:v>25262</c:v>
                </c:pt>
                <c:pt idx="110">
                  <c:v>25293</c:v>
                </c:pt>
                <c:pt idx="111">
                  <c:v>25323</c:v>
                </c:pt>
                <c:pt idx="112">
                  <c:v>25354</c:v>
                </c:pt>
                <c:pt idx="113">
                  <c:v>25384</c:v>
                </c:pt>
                <c:pt idx="114">
                  <c:v>25415</c:v>
                </c:pt>
                <c:pt idx="115">
                  <c:v>25446</c:v>
                </c:pt>
                <c:pt idx="116">
                  <c:v>25476</c:v>
                </c:pt>
                <c:pt idx="117">
                  <c:v>25507</c:v>
                </c:pt>
                <c:pt idx="118">
                  <c:v>25537</c:v>
                </c:pt>
                <c:pt idx="119">
                  <c:v>25568</c:v>
                </c:pt>
                <c:pt idx="120">
                  <c:v>25599</c:v>
                </c:pt>
                <c:pt idx="121">
                  <c:v>25627</c:v>
                </c:pt>
                <c:pt idx="122">
                  <c:v>25658</c:v>
                </c:pt>
                <c:pt idx="123">
                  <c:v>25688</c:v>
                </c:pt>
                <c:pt idx="124">
                  <c:v>25719</c:v>
                </c:pt>
                <c:pt idx="125">
                  <c:v>25749</c:v>
                </c:pt>
                <c:pt idx="126">
                  <c:v>25780</c:v>
                </c:pt>
                <c:pt idx="127">
                  <c:v>25811</c:v>
                </c:pt>
                <c:pt idx="128">
                  <c:v>25841</c:v>
                </c:pt>
                <c:pt idx="129">
                  <c:v>25872</c:v>
                </c:pt>
                <c:pt idx="130">
                  <c:v>25902</c:v>
                </c:pt>
                <c:pt idx="131">
                  <c:v>25933</c:v>
                </c:pt>
                <c:pt idx="132">
                  <c:v>25964</c:v>
                </c:pt>
                <c:pt idx="133">
                  <c:v>25992</c:v>
                </c:pt>
                <c:pt idx="134">
                  <c:v>26023</c:v>
                </c:pt>
                <c:pt idx="135">
                  <c:v>26053</c:v>
                </c:pt>
                <c:pt idx="136">
                  <c:v>26084</c:v>
                </c:pt>
                <c:pt idx="137">
                  <c:v>26114</c:v>
                </c:pt>
                <c:pt idx="138">
                  <c:v>26145</c:v>
                </c:pt>
                <c:pt idx="139">
                  <c:v>26176</c:v>
                </c:pt>
                <c:pt idx="140">
                  <c:v>26206</c:v>
                </c:pt>
                <c:pt idx="141">
                  <c:v>26237</c:v>
                </c:pt>
                <c:pt idx="142">
                  <c:v>26267</c:v>
                </c:pt>
                <c:pt idx="143">
                  <c:v>26298</c:v>
                </c:pt>
                <c:pt idx="144">
                  <c:v>26329</c:v>
                </c:pt>
                <c:pt idx="145">
                  <c:v>26358</c:v>
                </c:pt>
                <c:pt idx="146">
                  <c:v>26389</c:v>
                </c:pt>
                <c:pt idx="147">
                  <c:v>26419</c:v>
                </c:pt>
                <c:pt idx="148">
                  <c:v>26450</c:v>
                </c:pt>
                <c:pt idx="149">
                  <c:v>26480</c:v>
                </c:pt>
                <c:pt idx="150">
                  <c:v>26511</c:v>
                </c:pt>
                <c:pt idx="151">
                  <c:v>26542</c:v>
                </c:pt>
                <c:pt idx="152">
                  <c:v>26572</c:v>
                </c:pt>
                <c:pt idx="153">
                  <c:v>26603</c:v>
                </c:pt>
                <c:pt idx="154">
                  <c:v>26633</c:v>
                </c:pt>
                <c:pt idx="155">
                  <c:v>26664</c:v>
                </c:pt>
                <c:pt idx="156">
                  <c:v>26695</c:v>
                </c:pt>
                <c:pt idx="157">
                  <c:v>26723</c:v>
                </c:pt>
                <c:pt idx="158">
                  <c:v>26754</c:v>
                </c:pt>
                <c:pt idx="159">
                  <c:v>26784</c:v>
                </c:pt>
                <c:pt idx="160">
                  <c:v>26815</c:v>
                </c:pt>
                <c:pt idx="161">
                  <c:v>26845</c:v>
                </c:pt>
                <c:pt idx="162">
                  <c:v>26876</c:v>
                </c:pt>
                <c:pt idx="163">
                  <c:v>26907</c:v>
                </c:pt>
                <c:pt idx="164">
                  <c:v>26937</c:v>
                </c:pt>
                <c:pt idx="165">
                  <c:v>26968</c:v>
                </c:pt>
                <c:pt idx="166">
                  <c:v>26998</c:v>
                </c:pt>
                <c:pt idx="167">
                  <c:v>27029</c:v>
                </c:pt>
                <c:pt idx="168">
                  <c:v>27060</c:v>
                </c:pt>
                <c:pt idx="169">
                  <c:v>27088</c:v>
                </c:pt>
                <c:pt idx="170">
                  <c:v>27119</c:v>
                </c:pt>
                <c:pt idx="171">
                  <c:v>27149</c:v>
                </c:pt>
                <c:pt idx="172">
                  <c:v>27180</c:v>
                </c:pt>
                <c:pt idx="173">
                  <c:v>27210</c:v>
                </c:pt>
                <c:pt idx="174">
                  <c:v>27241</c:v>
                </c:pt>
                <c:pt idx="175">
                  <c:v>27272</c:v>
                </c:pt>
                <c:pt idx="176">
                  <c:v>27302</c:v>
                </c:pt>
                <c:pt idx="177">
                  <c:v>27333</c:v>
                </c:pt>
                <c:pt idx="178">
                  <c:v>27363</c:v>
                </c:pt>
                <c:pt idx="179">
                  <c:v>27394</c:v>
                </c:pt>
                <c:pt idx="180">
                  <c:v>27425</c:v>
                </c:pt>
                <c:pt idx="181">
                  <c:v>27453</c:v>
                </c:pt>
                <c:pt idx="182">
                  <c:v>27484</c:v>
                </c:pt>
                <c:pt idx="183">
                  <c:v>27514</c:v>
                </c:pt>
                <c:pt idx="184">
                  <c:v>27545</c:v>
                </c:pt>
                <c:pt idx="185">
                  <c:v>27575</c:v>
                </c:pt>
                <c:pt idx="186">
                  <c:v>27606</c:v>
                </c:pt>
                <c:pt idx="187">
                  <c:v>27637</c:v>
                </c:pt>
                <c:pt idx="188">
                  <c:v>27667</c:v>
                </c:pt>
                <c:pt idx="189">
                  <c:v>27698</c:v>
                </c:pt>
                <c:pt idx="190">
                  <c:v>27728</c:v>
                </c:pt>
                <c:pt idx="191">
                  <c:v>27759</c:v>
                </c:pt>
                <c:pt idx="192">
                  <c:v>27790</c:v>
                </c:pt>
                <c:pt idx="193">
                  <c:v>27819</c:v>
                </c:pt>
                <c:pt idx="194">
                  <c:v>27850</c:v>
                </c:pt>
                <c:pt idx="195">
                  <c:v>27880</c:v>
                </c:pt>
                <c:pt idx="196">
                  <c:v>27911</c:v>
                </c:pt>
                <c:pt idx="197">
                  <c:v>27941</c:v>
                </c:pt>
                <c:pt idx="198">
                  <c:v>27972</c:v>
                </c:pt>
                <c:pt idx="199">
                  <c:v>28003</c:v>
                </c:pt>
                <c:pt idx="200">
                  <c:v>28033</c:v>
                </c:pt>
                <c:pt idx="201">
                  <c:v>28064</c:v>
                </c:pt>
                <c:pt idx="202">
                  <c:v>28094</c:v>
                </c:pt>
                <c:pt idx="203">
                  <c:v>28125</c:v>
                </c:pt>
                <c:pt idx="204">
                  <c:v>28156</c:v>
                </c:pt>
                <c:pt idx="205">
                  <c:v>28184</c:v>
                </c:pt>
                <c:pt idx="206">
                  <c:v>28215</c:v>
                </c:pt>
                <c:pt idx="207">
                  <c:v>28245</c:v>
                </c:pt>
                <c:pt idx="208">
                  <c:v>28276</c:v>
                </c:pt>
                <c:pt idx="209">
                  <c:v>28306</c:v>
                </c:pt>
                <c:pt idx="210">
                  <c:v>28337</c:v>
                </c:pt>
                <c:pt idx="211">
                  <c:v>28368</c:v>
                </c:pt>
                <c:pt idx="212">
                  <c:v>28398</c:v>
                </c:pt>
                <c:pt idx="213">
                  <c:v>28429</c:v>
                </c:pt>
                <c:pt idx="214">
                  <c:v>28459</c:v>
                </c:pt>
                <c:pt idx="215">
                  <c:v>28490</c:v>
                </c:pt>
                <c:pt idx="216">
                  <c:v>28521</c:v>
                </c:pt>
                <c:pt idx="217">
                  <c:v>28549</c:v>
                </c:pt>
                <c:pt idx="218">
                  <c:v>28580</c:v>
                </c:pt>
                <c:pt idx="219">
                  <c:v>28610</c:v>
                </c:pt>
                <c:pt idx="220">
                  <c:v>28641</c:v>
                </c:pt>
                <c:pt idx="221">
                  <c:v>28671</c:v>
                </c:pt>
                <c:pt idx="222">
                  <c:v>28702</c:v>
                </c:pt>
                <c:pt idx="223">
                  <c:v>28733</c:v>
                </c:pt>
                <c:pt idx="224">
                  <c:v>28763</c:v>
                </c:pt>
                <c:pt idx="225">
                  <c:v>28794</c:v>
                </c:pt>
                <c:pt idx="226">
                  <c:v>28824</c:v>
                </c:pt>
                <c:pt idx="227">
                  <c:v>28855</c:v>
                </c:pt>
                <c:pt idx="228">
                  <c:v>28886</c:v>
                </c:pt>
                <c:pt idx="229">
                  <c:v>28914</c:v>
                </c:pt>
                <c:pt idx="230">
                  <c:v>28945</c:v>
                </c:pt>
                <c:pt idx="231">
                  <c:v>28975</c:v>
                </c:pt>
                <c:pt idx="232">
                  <c:v>29006</c:v>
                </c:pt>
                <c:pt idx="233">
                  <c:v>29036</c:v>
                </c:pt>
                <c:pt idx="234">
                  <c:v>29067</c:v>
                </c:pt>
                <c:pt idx="235">
                  <c:v>29098</c:v>
                </c:pt>
                <c:pt idx="236">
                  <c:v>29128</c:v>
                </c:pt>
                <c:pt idx="237">
                  <c:v>29159</c:v>
                </c:pt>
                <c:pt idx="238">
                  <c:v>29189</c:v>
                </c:pt>
                <c:pt idx="239">
                  <c:v>29220</c:v>
                </c:pt>
                <c:pt idx="240">
                  <c:v>29251</c:v>
                </c:pt>
                <c:pt idx="241">
                  <c:v>29280</c:v>
                </c:pt>
                <c:pt idx="242">
                  <c:v>29311</c:v>
                </c:pt>
                <c:pt idx="243">
                  <c:v>29341</c:v>
                </c:pt>
                <c:pt idx="244">
                  <c:v>29372</c:v>
                </c:pt>
                <c:pt idx="245">
                  <c:v>29402</c:v>
                </c:pt>
                <c:pt idx="246">
                  <c:v>29433</c:v>
                </c:pt>
                <c:pt idx="247">
                  <c:v>29464</c:v>
                </c:pt>
                <c:pt idx="248">
                  <c:v>29494</c:v>
                </c:pt>
                <c:pt idx="249">
                  <c:v>29525</c:v>
                </c:pt>
                <c:pt idx="250">
                  <c:v>29555</c:v>
                </c:pt>
                <c:pt idx="251">
                  <c:v>29586</c:v>
                </c:pt>
                <c:pt idx="252">
                  <c:v>29617</c:v>
                </c:pt>
                <c:pt idx="253">
                  <c:v>29645</c:v>
                </c:pt>
                <c:pt idx="254">
                  <c:v>29676</c:v>
                </c:pt>
                <c:pt idx="255">
                  <c:v>29706</c:v>
                </c:pt>
                <c:pt idx="256">
                  <c:v>29737</c:v>
                </c:pt>
                <c:pt idx="257">
                  <c:v>29767</c:v>
                </c:pt>
                <c:pt idx="258">
                  <c:v>29798</c:v>
                </c:pt>
                <c:pt idx="259">
                  <c:v>29829</c:v>
                </c:pt>
                <c:pt idx="260">
                  <c:v>29859</c:v>
                </c:pt>
                <c:pt idx="261">
                  <c:v>29890</c:v>
                </c:pt>
                <c:pt idx="262">
                  <c:v>29920</c:v>
                </c:pt>
                <c:pt idx="263">
                  <c:v>29951</c:v>
                </c:pt>
                <c:pt idx="264">
                  <c:v>29982</c:v>
                </c:pt>
                <c:pt idx="265">
                  <c:v>30010</c:v>
                </c:pt>
                <c:pt idx="266">
                  <c:v>30041</c:v>
                </c:pt>
                <c:pt idx="267">
                  <c:v>30071</c:v>
                </c:pt>
                <c:pt idx="268">
                  <c:v>30102</c:v>
                </c:pt>
                <c:pt idx="269">
                  <c:v>30132</c:v>
                </c:pt>
                <c:pt idx="270">
                  <c:v>30163</c:v>
                </c:pt>
                <c:pt idx="271">
                  <c:v>30194</c:v>
                </c:pt>
                <c:pt idx="272">
                  <c:v>30224</c:v>
                </c:pt>
                <c:pt idx="273">
                  <c:v>30255</c:v>
                </c:pt>
                <c:pt idx="274">
                  <c:v>30285</c:v>
                </c:pt>
                <c:pt idx="275">
                  <c:v>30316</c:v>
                </c:pt>
                <c:pt idx="276">
                  <c:v>30347</c:v>
                </c:pt>
                <c:pt idx="277">
                  <c:v>30375</c:v>
                </c:pt>
                <c:pt idx="278">
                  <c:v>30406</c:v>
                </c:pt>
                <c:pt idx="279">
                  <c:v>30436</c:v>
                </c:pt>
                <c:pt idx="280">
                  <c:v>30467</c:v>
                </c:pt>
                <c:pt idx="281">
                  <c:v>30497</c:v>
                </c:pt>
                <c:pt idx="282">
                  <c:v>30528</c:v>
                </c:pt>
                <c:pt idx="283">
                  <c:v>30559</c:v>
                </c:pt>
                <c:pt idx="284">
                  <c:v>30589</c:v>
                </c:pt>
                <c:pt idx="285">
                  <c:v>30620</c:v>
                </c:pt>
                <c:pt idx="286">
                  <c:v>30650</c:v>
                </c:pt>
                <c:pt idx="287">
                  <c:v>30681</c:v>
                </c:pt>
                <c:pt idx="288">
                  <c:v>30712</c:v>
                </c:pt>
                <c:pt idx="289">
                  <c:v>30741</c:v>
                </c:pt>
                <c:pt idx="290">
                  <c:v>30772</c:v>
                </c:pt>
                <c:pt idx="291">
                  <c:v>30802</c:v>
                </c:pt>
                <c:pt idx="292">
                  <c:v>30833</c:v>
                </c:pt>
                <c:pt idx="293">
                  <c:v>30863</c:v>
                </c:pt>
                <c:pt idx="294">
                  <c:v>30894</c:v>
                </c:pt>
                <c:pt idx="295">
                  <c:v>30925</c:v>
                </c:pt>
                <c:pt idx="296">
                  <c:v>30955</c:v>
                </c:pt>
                <c:pt idx="297">
                  <c:v>30986</c:v>
                </c:pt>
                <c:pt idx="298">
                  <c:v>31016</c:v>
                </c:pt>
                <c:pt idx="299">
                  <c:v>31047</c:v>
                </c:pt>
                <c:pt idx="300">
                  <c:v>31078</c:v>
                </c:pt>
                <c:pt idx="301">
                  <c:v>31106</c:v>
                </c:pt>
                <c:pt idx="302">
                  <c:v>31137</c:v>
                </c:pt>
                <c:pt idx="303">
                  <c:v>31167</c:v>
                </c:pt>
                <c:pt idx="304">
                  <c:v>31198</c:v>
                </c:pt>
                <c:pt idx="305">
                  <c:v>31228</c:v>
                </c:pt>
                <c:pt idx="306">
                  <c:v>31259</c:v>
                </c:pt>
                <c:pt idx="307">
                  <c:v>31290</c:v>
                </c:pt>
                <c:pt idx="308">
                  <c:v>31320</c:v>
                </c:pt>
                <c:pt idx="309">
                  <c:v>31351</c:v>
                </c:pt>
                <c:pt idx="310">
                  <c:v>31381</c:v>
                </c:pt>
                <c:pt idx="311">
                  <c:v>31412</c:v>
                </c:pt>
                <c:pt idx="312">
                  <c:v>31443</c:v>
                </c:pt>
                <c:pt idx="313">
                  <c:v>31471</c:v>
                </c:pt>
                <c:pt idx="314">
                  <c:v>31502</c:v>
                </c:pt>
                <c:pt idx="315">
                  <c:v>31532</c:v>
                </c:pt>
                <c:pt idx="316">
                  <c:v>31563</c:v>
                </c:pt>
                <c:pt idx="317">
                  <c:v>31593</c:v>
                </c:pt>
                <c:pt idx="318">
                  <c:v>31624</c:v>
                </c:pt>
                <c:pt idx="319">
                  <c:v>31655</c:v>
                </c:pt>
                <c:pt idx="320">
                  <c:v>31685</c:v>
                </c:pt>
                <c:pt idx="321">
                  <c:v>31716</c:v>
                </c:pt>
                <c:pt idx="322">
                  <c:v>31746</c:v>
                </c:pt>
                <c:pt idx="323">
                  <c:v>31777</c:v>
                </c:pt>
                <c:pt idx="324">
                  <c:v>31808</c:v>
                </c:pt>
                <c:pt idx="325">
                  <c:v>31836</c:v>
                </c:pt>
                <c:pt idx="326">
                  <c:v>31867</c:v>
                </c:pt>
                <c:pt idx="327">
                  <c:v>31897</c:v>
                </c:pt>
                <c:pt idx="328">
                  <c:v>31928</c:v>
                </c:pt>
                <c:pt idx="329">
                  <c:v>31958</c:v>
                </c:pt>
                <c:pt idx="330">
                  <c:v>31989</c:v>
                </c:pt>
                <c:pt idx="331">
                  <c:v>32020</c:v>
                </c:pt>
                <c:pt idx="332">
                  <c:v>32050</c:v>
                </c:pt>
                <c:pt idx="333">
                  <c:v>32081</c:v>
                </c:pt>
                <c:pt idx="334">
                  <c:v>32111</c:v>
                </c:pt>
                <c:pt idx="335">
                  <c:v>32142</c:v>
                </c:pt>
                <c:pt idx="336">
                  <c:v>32173</c:v>
                </c:pt>
                <c:pt idx="337">
                  <c:v>32202</c:v>
                </c:pt>
                <c:pt idx="338">
                  <c:v>32233</c:v>
                </c:pt>
                <c:pt idx="339">
                  <c:v>32263</c:v>
                </c:pt>
                <c:pt idx="340">
                  <c:v>32294</c:v>
                </c:pt>
                <c:pt idx="341">
                  <c:v>32324</c:v>
                </c:pt>
                <c:pt idx="342">
                  <c:v>32355</c:v>
                </c:pt>
                <c:pt idx="343">
                  <c:v>32386</c:v>
                </c:pt>
                <c:pt idx="344">
                  <c:v>32416</c:v>
                </c:pt>
                <c:pt idx="345">
                  <c:v>32447</c:v>
                </c:pt>
                <c:pt idx="346">
                  <c:v>32477</c:v>
                </c:pt>
                <c:pt idx="347">
                  <c:v>32508</c:v>
                </c:pt>
                <c:pt idx="348">
                  <c:v>32539</c:v>
                </c:pt>
                <c:pt idx="349">
                  <c:v>32567</c:v>
                </c:pt>
                <c:pt idx="350">
                  <c:v>32598</c:v>
                </c:pt>
                <c:pt idx="351">
                  <c:v>32628</c:v>
                </c:pt>
                <c:pt idx="352">
                  <c:v>32659</c:v>
                </c:pt>
                <c:pt idx="353">
                  <c:v>32689</c:v>
                </c:pt>
                <c:pt idx="354">
                  <c:v>32720</c:v>
                </c:pt>
                <c:pt idx="355">
                  <c:v>32751</c:v>
                </c:pt>
                <c:pt idx="356">
                  <c:v>32781</c:v>
                </c:pt>
                <c:pt idx="357">
                  <c:v>32812</c:v>
                </c:pt>
                <c:pt idx="358">
                  <c:v>32842</c:v>
                </c:pt>
                <c:pt idx="359">
                  <c:v>32873</c:v>
                </c:pt>
                <c:pt idx="360">
                  <c:v>32904</c:v>
                </c:pt>
                <c:pt idx="361">
                  <c:v>32932</c:v>
                </c:pt>
                <c:pt idx="362">
                  <c:v>32963</c:v>
                </c:pt>
                <c:pt idx="363">
                  <c:v>32993</c:v>
                </c:pt>
                <c:pt idx="364">
                  <c:v>33024</c:v>
                </c:pt>
                <c:pt idx="365">
                  <c:v>33054</c:v>
                </c:pt>
                <c:pt idx="366">
                  <c:v>33085</c:v>
                </c:pt>
                <c:pt idx="367">
                  <c:v>33116</c:v>
                </c:pt>
                <c:pt idx="368">
                  <c:v>33146</c:v>
                </c:pt>
                <c:pt idx="369">
                  <c:v>33177</c:v>
                </c:pt>
                <c:pt idx="370">
                  <c:v>33207</c:v>
                </c:pt>
                <c:pt idx="371">
                  <c:v>33238</c:v>
                </c:pt>
                <c:pt idx="372">
                  <c:v>33269</c:v>
                </c:pt>
                <c:pt idx="373">
                  <c:v>33297</c:v>
                </c:pt>
                <c:pt idx="374">
                  <c:v>33328</c:v>
                </c:pt>
                <c:pt idx="375">
                  <c:v>33358</c:v>
                </c:pt>
                <c:pt idx="376">
                  <c:v>33389</c:v>
                </c:pt>
                <c:pt idx="377">
                  <c:v>33419</c:v>
                </c:pt>
                <c:pt idx="378">
                  <c:v>33450</c:v>
                </c:pt>
                <c:pt idx="379">
                  <c:v>33481</c:v>
                </c:pt>
                <c:pt idx="380">
                  <c:v>33511</c:v>
                </c:pt>
                <c:pt idx="381">
                  <c:v>33542</c:v>
                </c:pt>
                <c:pt idx="382">
                  <c:v>33572</c:v>
                </c:pt>
                <c:pt idx="383">
                  <c:v>33603</c:v>
                </c:pt>
                <c:pt idx="384">
                  <c:v>33634</c:v>
                </c:pt>
                <c:pt idx="385">
                  <c:v>33663</c:v>
                </c:pt>
                <c:pt idx="386">
                  <c:v>33694</c:v>
                </c:pt>
                <c:pt idx="387">
                  <c:v>33724</c:v>
                </c:pt>
                <c:pt idx="388">
                  <c:v>33755</c:v>
                </c:pt>
                <c:pt idx="389">
                  <c:v>33785</c:v>
                </c:pt>
                <c:pt idx="390">
                  <c:v>33816</c:v>
                </c:pt>
                <c:pt idx="391">
                  <c:v>33847</c:v>
                </c:pt>
                <c:pt idx="392">
                  <c:v>33877</c:v>
                </c:pt>
                <c:pt idx="393">
                  <c:v>33908</c:v>
                </c:pt>
                <c:pt idx="394">
                  <c:v>33938</c:v>
                </c:pt>
                <c:pt idx="395">
                  <c:v>33969</c:v>
                </c:pt>
                <c:pt idx="396">
                  <c:v>34000</c:v>
                </c:pt>
                <c:pt idx="397">
                  <c:v>34028</c:v>
                </c:pt>
                <c:pt idx="398">
                  <c:v>34059</c:v>
                </c:pt>
                <c:pt idx="399">
                  <c:v>34089</c:v>
                </c:pt>
                <c:pt idx="400">
                  <c:v>34120</c:v>
                </c:pt>
                <c:pt idx="401">
                  <c:v>34150</c:v>
                </c:pt>
                <c:pt idx="402">
                  <c:v>34181</c:v>
                </c:pt>
                <c:pt idx="403">
                  <c:v>34212</c:v>
                </c:pt>
                <c:pt idx="404">
                  <c:v>34242</c:v>
                </c:pt>
                <c:pt idx="405">
                  <c:v>34273</c:v>
                </c:pt>
                <c:pt idx="406">
                  <c:v>34303</c:v>
                </c:pt>
                <c:pt idx="407">
                  <c:v>34334</c:v>
                </c:pt>
                <c:pt idx="408">
                  <c:v>34365</c:v>
                </c:pt>
                <c:pt idx="409">
                  <c:v>34393</c:v>
                </c:pt>
                <c:pt idx="410">
                  <c:v>34424</c:v>
                </c:pt>
                <c:pt idx="411">
                  <c:v>34454</c:v>
                </c:pt>
                <c:pt idx="412">
                  <c:v>34485</c:v>
                </c:pt>
                <c:pt idx="413">
                  <c:v>34515</c:v>
                </c:pt>
                <c:pt idx="414">
                  <c:v>34546</c:v>
                </c:pt>
                <c:pt idx="415">
                  <c:v>34577</c:v>
                </c:pt>
                <c:pt idx="416">
                  <c:v>34607</c:v>
                </c:pt>
                <c:pt idx="417">
                  <c:v>34638</c:v>
                </c:pt>
                <c:pt idx="418">
                  <c:v>34668</c:v>
                </c:pt>
                <c:pt idx="419">
                  <c:v>34699</c:v>
                </c:pt>
                <c:pt idx="420">
                  <c:v>34730</c:v>
                </c:pt>
                <c:pt idx="421">
                  <c:v>34758</c:v>
                </c:pt>
                <c:pt idx="422">
                  <c:v>34789</c:v>
                </c:pt>
                <c:pt idx="423">
                  <c:v>34819</c:v>
                </c:pt>
                <c:pt idx="424">
                  <c:v>34850</c:v>
                </c:pt>
                <c:pt idx="425">
                  <c:v>34880</c:v>
                </c:pt>
                <c:pt idx="426">
                  <c:v>34911</c:v>
                </c:pt>
                <c:pt idx="427">
                  <c:v>34942</c:v>
                </c:pt>
                <c:pt idx="428">
                  <c:v>34972</c:v>
                </c:pt>
                <c:pt idx="429">
                  <c:v>35003</c:v>
                </c:pt>
                <c:pt idx="430">
                  <c:v>35033</c:v>
                </c:pt>
                <c:pt idx="431">
                  <c:v>35064</c:v>
                </c:pt>
                <c:pt idx="432">
                  <c:v>35095</c:v>
                </c:pt>
                <c:pt idx="433">
                  <c:v>35124</c:v>
                </c:pt>
                <c:pt idx="434">
                  <c:v>35155</c:v>
                </c:pt>
                <c:pt idx="435">
                  <c:v>35185</c:v>
                </c:pt>
                <c:pt idx="436">
                  <c:v>35216</c:v>
                </c:pt>
                <c:pt idx="437">
                  <c:v>35246</c:v>
                </c:pt>
                <c:pt idx="438">
                  <c:v>35277</c:v>
                </c:pt>
                <c:pt idx="439">
                  <c:v>35308</c:v>
                </c:pt>
                <c:pt idx="440">
                  <c:v>35338</c:v>
                </c:pt>
                <c:pt idx="441">
                  <c:v>35369</c:v>
                </c:pt>
                <c:pt idx="442">
                  <c:v>35399</c:v>
                </c:pt>
                <c:pt idx="443">
                  <c:v>35430</c:v>
                </c:pt>
                <c:pt idx="444">
                  <c:v>35461</c:v>
                </c:pt>
                <c:pt idx="445">
                  <c:v>35489</c:v>
                </c:pt>
                <c:pt idx="446">
                  <c:v>35520</c:v>
                </c:pt>
                <c:pt idx="447">
                  <c:v>35550</c:v>
                </c:pt>
                <c:pt idx="448">
                  <c:v>35581</c:v>
                </c:pt>
                <c:pt idx="449">
                  <c:v>35611</c:v>
                </c:pt>
                <c:pt idx="450">
                  <c:v>35642</c:v>
                </c:pt>
                <c:pt idx="451">
                  <c:v>35673</c:v>
                </c:pt>
                <c:pt idx="452">
                  <c:v>35703</c:v>
                </c:pt>
                <c:pt idx="453">
                  <c:v>35734</c:v>
                </c:pt>
                <c:pt idx="454">
                  <c:v>35764</c:v>
                </c:pt>
                <c:pt idx="455">
                  <c:v>35795</c:v>
                </c:pt>
                <c:pt idx="456">
                  <c:v>35826</c:v>
                </c:pt>
                <c:pt idx="457">
                  <c:v>35854</c:v>
                </c:pt>
                <c:pt idx="458">
                  <c:v>35885</c:v>
                </c:pt>
                <c:pt idx="459">
                  <c:v>35915</c:v>
                </c:pt>
                <c:pt idx="460">
                  <c:v>35946</c:v>
                </c:pt>
                <c:pt idx="461">
                  <c:v>35976</c:v>
                </c:pt>
                <c:pt idx="462">
                  <c:v>36007</c:v>
                </c:pt>
                <c:pt idx="463">
                  <c:v>36038</c:v>
                </c:pt>
                <c:pt idx="464">
                  <c:v>36068</c:v>
                </c:pt>
                <c:pt idx="465">
                  <c:v>36099</c:v>
                </c:pt>
                <c:pt idx="466">
                  <c:v>36129</c:v>
                </c:pt>
                <c:pt idx="467">
                  <c:v>36160</c:v>
                </c:pt>
                <c:pt idx="468">
                  <c:v>36191</c:v>
                </c:pt>
                <c:pt idx="469">
                  <c:v>36219</c:v>
                </c:pt>
                <c:pt idx="470">
                  <c:v>36250</c:v>
                </c:pt>
                <c:pt idx="471">
                  <c:v>36280</c:v>
                </c:pt>
                <c:pt idx="472">
                  <c:v>36311</c:v>
                </c:pt>
                <c:pt idx="473">
                  <c:v>36341</c:v>
                </c:pt>
                <c:pt idx="474">
                  <c:v>36372</c:v>
                </c:pt>
                <c:pt idx="475">
                  <c:v>36403</c:v>
                </c:pt>
                <c:pt idx="476">
                  <c:v>36433</c:v>
                </c:pt>
                <c:pt idx="477">
                  <c:v>36464</c:v>
                </c:pt>
                <c:pt idx="478">
                  <c:v>36494</c:v>
                </c:pt>
                <c:pt idx="479">
                  <c:v>36525</c:v>
                </c:pt>
                <c:pt idx="480">
                  <c:v>36556</c:v>
                </c:pt>
                <c:pt idx="481">
                  <c:v>36585</c:v>
                </c:pt>
                <c:pt idx="482">
                  <c:v>36616</c:v>
                </c:pt>
                <c:pt idx="483">
                  <c:v>36646</c:v>
                </c:pt>
                <c:pt idx="484">
                  <c:v>36677</c:v>
                </c:pt>
                <c:pt idx="485">
                  <c:v>36707</c:v>
                </c:pt>
                <c:pt idx="486">
                  <c:v>36738</c:v>
                </c:pt>
                <c:pt idx="487">
                  <c:v>36769</c:v>
                </c:pt>
                <c:pt idx="488">
                  <c:v>36799</c:v>
                </c:pt>
                <c:pt idx="489">
                  <c:v>36830</c:v>
                </c:pt>
                <c:pt idx="490">
                  <c:v>36860</c:v>
                </c:pt>
                <c:pt idx="491">
                  <c:v>36891</c:v>
                </c:pt>
                <c:pt idx="492">
                  <c:v>36922</c:v>
                </c:pt>
                <c:pt idx="493">
                  <c:v>36950</c:v>
                </c:pt>
                <c:pt idx="494">
                  <c:v>36981</c:v>
                </c:pt>
                <c:pt idx="495">
                  <c:v>37011</c:v>
                </c:pt>
                <c:pt idx="496">
                  <c:v>37042</c:v>
                </c:pt>
                <c:pt idx="497">
                  <c:v>37072</c:v>
                </c:pt>
                <c:pt idx="498">
                  <c:v>37103</c:v>
                </c:pt>
                <c:pt idx="499">
                  <c:v>37134</c:v>
                </c:pt>
                <c:pt idx="500">
                  <c:v>37164</c:v>
                </c:pt>
                <c:pt idx="501">
                  <c:v>37195</c:v>
                </c:pt>
                <c:pt idx="502">
                  <c:v>37225</c:v>
                </c:pt>
                <c:pt idx="503">
                  <c:v>37256</c:v>
                </c:pt>
                <c:pt idx="504">
                  <c:v>37287</c:v>
                </c:pt>
                <c:pt idx="505">
                  <c:v>37315</c:v>
                </c:pt>
                <c:pt idx="506">
                  <c:v>37346</c:v>
                </c:pt>
                <c:pt idx="507">
                  <c:v>37376</c:v>
                </c:pt>
                <c:pt idx="508">
                  <c:v>37407</c:v>
                </c:pt>
                <c:pt idx="509">
                  <c:v>37437</c:v>
                </c:pt>
                <c:pt idx="510">
                  <c:v>37468</c:v>
                </c:pt>
                <c:pt idx="511">
                  <c:v>37499</c:v>
                </c:pt>
                <c:pt idx="512">
                  <c:v>37529</c:v>
                </c:pt>
                <c:pt idx="513">
                  <c:v>37560</c:v>
                </c:pt>
                <c:pt idx="514">
                  <c:v>37590</c:v>
                </c:pt>
                <c:pt idx="515">
                  <c:v>37621</c:v>
                </c:pt>
                <c:pt idx="516">
                  <c:v>37652</c:v>
                </c:pt>
                <c:pt idx="517">
                  <c:v>37680</c:v>
                </c:pt>
                <c:pt idx="518">
                  <c:v>37711</c:v>
                </c:pt>
                <c:pt idx="519">
                  <c:v>37741</c:v>
                </c:pt>
                <c:pt idx="520">
                  <c:v>37772</c:v>
                </c:pt>
                <c:pt idx="521">
                  <c:v>37802</c:v>
                </c:pt>
                <c:pt idx="522">
                  <c:v>37833</c:v>
                </c:pt>
                <c:pt idx="523">
                  <c:v>37864</c:v>
                </c:pt>
                <c:pt idx="524">
                  <c:v>37894</c:v>
                </c:pt>
                <c:pt idx="525">
                  <c:v>37925</c:v>
                </c:pt>
                <c:pt idx="526">
                  <c:v>37955</c:v>
                </c:pt>
                <c:pt idx="527">
                  <c:v>37986</c:v>
                </c:pt>
                <c:pt idx="528">
                  <c:v>38017</c:v>
                </c:pt>
                <c:pt idx="529">
                  <c:v>38046</c:v>
                </c:pt>
                <c:pt idx="530">
                  <c:v>38077</c:v>
                </c:pt>
                <c:pt idx="531">
                  <c:v>38107</c:v>
                </c:pt>
                <c:pt idx="532">
                  <c:v>38138</c:v>
                </c:pt>
                <c:pt idx="533">
                  <c:v>38168</c:v>
                </c:pt>
                <c:pt idx="534">
                  <c:v>38199</c:v>
                </c:pt>
                <c:pt idx="535">
                  <c:v>38230</c:v>
                </c:pt>
                <c:pt idx="536">
                  <c:v>38260</c:v>
                </c:pt>
                <c:pt idx="537">
                  <c:v>38291</c:v>
                </c:pt>
                <c:pt idx="538">
                  <c:v>38321</c:v>
                </c:pt>
                <c:pt idx="539">
                  <c:v>38352</c:v>
                </c:pt>
                <c:pt idx="540">
                  <c:v>38383</c:v>
                </c:pt>
                <c:pt idx="541">
                  <c:v>38411</c:v>
                </c:pt>
                <c:pt idx="542">
                  <c:v>38442</c:v>
                </c:pt>
                <c:pt idx="543">
                  <c:v>38472</c:v>
                </c:pt>
                <c:pt idx="544">
                  <c:v>38503</c:v>
                </c:pt>
                <c:pt idx="545">
                  <c:v>38533</c:v>
                </c:pt>
                <c:pt idx="546">
                  <c:v>38564</c:v>
                </c:pt>
                <c:pt idx="547">
                  <c:v>38595</c:v>
                </c:pt>
                <c:pt idx="548">
                  <c:v>38625</c:v>
                </c:pt>
                <c:pt idx="549">
                  <c:v>38656</c:v>
                </c:pt>
                <c:pt idx="550">
                  <c:v>38686</c:v>
                </c:pt>
                <c:pt idx="551">
                  <c:v>38717</c:v>
                </c:pt>
                <c:pt idx="552">
                  <c:v>38748</c:v>
                </c:pt>
                <c:pt idx="553">
                  <c:v>38776</c:v>
                </c:pt>
                <c:pt idx="554">
                  <c:v>38807</c:v>
                </c:pt>
                <c:pt idx="555">
                  <c:v>38837</c:v>
                </c:pt>
                <c:pt idx="556">
                  <c:v>38868</c:v>
                </c:pt>
                <c:pt idx="557">
                  <c:v>38898</c:v>
                </c:pt>
                <c:pt idx="558">
                  <c:v>38929</c:v>
                </c:pt>
                <c:pt idx="559">
                  <c:v>38960</c:v>
                </c:pt>
                <c:pt idx="560">
                  <c:v>38990</c:v>
                </c:pt>
                <c:pt idx="561">
                  <c:v>39021</c:v>
                </c:pt>
                <c:pt idx="562">
                  <c:v>39051</c:v>
                </c:pt>
                <c:pt idx="563">
                  <c:v>39082</c:v>
                </c:pt>
                <c:pt idx="564">
                  <c:v>39113</c:v>
                </c:pt>
                <c:pt idx="565">
                  <c:v>39141</c:v>
                </c:pt>
                <c:pt idx="566">
                  <c:v>39172</c:v>
                </c:pt>
                <c:pt idx="567">
                  <c:v>39202</c:v>
                </c:pt>
                <c:pt idx="568">
                  <c:v>39233</c:v>
                </c:pt>
                <c:pt idx="569">
                  <c:v>39263</c:v>
                </c:pt>
                <c:pt idx="570">
                  <c:v>39294</c:v>
                </c:pt>
                <c:pt idx="571">
                  <c:v>39325</c:v>
                </c:pt>
                <c:pt idx="572">
                  <c:v>39355</c:v>
                </c:pt>
                <c:pt idx="573">
                  <c:v>39386</c:v>
                </c:pt>
                <c:pt idx="574">
                  <c:v>39416</c:v>
                </c:pt>
                <c:pt idx="575">
                  <c:v>39447</c:v>
                </c:pt>
                <c:pt idx="576">
                  <c:v>39478</c:v>
                </c:pt>
                <c:pt idx="577">
                  <c:v>39507</c:v>
                </c:pt>
                <c:pt idx="578">
                  <c:v>39538</c:v>
                </c:pt>
                <c:pt idx="579">
                  <c:v>39568</c:v>
                </c:pt>
                <c:pt idx="580">
                  <c:v>39599</c:v>
                </c:pt>
                <c:pt idx="581">
                  <c:v>39629</c:v>
                </c:pt>
                <c:pt idx="582">
                  <c:v>39660</c:v>
                </c:pt>
                <c:pt idx="583">
                  <c:v>39691</c:v>
                </c:pt>
                <c:pt idx="584">
                  <c:v>39721</c:v>
                </c:pt>
                <c:pt idx="585">
                  <c:v>39752</c:v>
                </c:pt>
                <c:pt idx="586">
                  <c:v>39782</c:v>
                </c:pt>
                <c:pt idx="587">
                  <c:v>39813</c:v>
                </c:pt>
                <c:pt idx="588">
                  <c:v>39844</c:v>
                </c:pt>
                <c:pt idx="589">
                  <c:v>39872</c:v>
                </c:pt>
                <c:pt idx="590">
                  <c:v>39903</c:v>
                </c:pt>
                <c:pt idx="591">
                  <c:v>39933</c:v>
                </c:pt>
                <c:pt idx="592">
                  <c:v>39964</c:v>
                </c:pt>
                <c:pt idx="593">
                  <c:v>39994</c:v>
                </c:pt>
                <c:pt idx="594">
                  <c:v>40025</c:v>
                </c:pt>
                <c:pt idx="595">
                  <c:v>40056</c:v>
                </c:pt>
                <c:pt idx="596">
                  <c:v>40086</c:v>
                </c:pt>
                <c:pt idx="597">
                  <c:v>40117</c:v>
                </c:pt>
                <c:pt idx="598">
                  <c:v>40147</c:v>
                </c:pt>
                <c:pt idx="599">
                  <c:v>40178</c:v>
                </c:pt>
                <c:pt idx="600">
                  <c:v>40209</c:v>
                </c:pt>
                <c:pt idx="601">
                  <c:v>40237</c:v>
                </c:pt>
                <c:pt idx="602">
                  <c:v>40268</c:v>
                </c:pt>
                <c:pt idx="603">
                  <c:v>40298</c:v>
                </c:pt>
                <c:pt idx="604">
                  <c:v>40329</c:v>
                </c:pt>
                <c:pt idx="605">
                  <c:v>40359</c:v>
                </c:pt>
                <c:pt idx="606">
                  <c:v>40390</c:v>
                </c:pt>
                <c:pt idx="607">
                  <c:v>40421</c:v>
                </c:pt>
                <c:pt idx="608">
                  <c:v>40451</c:v>
                </c:pt>
                <c:pt idx="609">
                  <c:v>40482</c:v>
                </c:pt>
                <c:pt idx="610">
                  <c:v>40512</c:v>
                </c:pt>
                <c:pt idx="611">
                  <c:v>40543</c:v>
                </c:pt>
                <c:pt idx="612">
                  <c:v>40574</c:v>
                </c:pt>
                <c:pt idx="613">
                  <c:v>40602</c:v>
                </c:pt>
                <c:pt idx="614">
                  <c:v>40633</c:v>
                </c:pt>
                <c:pt idx="615">
                  <c:v>40663</c:v>
                </c:pt>
                <c:pt idx="616">
                  <c:v>40694</c:v>
                </c:pt>
                <c:pt idx="617">
                  <c:v>40724</c:v>
                </c:pt>
                <c:pt idx="618">
                  <c:v>40755</c:v>
                </c:pt>
                <c:pt idx="619">
                  <c:v>40786</c:v>
                </c:pt>
                <c:pt idx="620">
                  <c:v>40816</c:v>
                </c:pt>
                <c:pt idx="621">
                  <c:v>40847</c:v>
                </c:pt>
                <c:pt idx="622">
                  <c:v>40877</c:v>
                </c:pt>
                <c:pt idx="623">
                  <c:v>40908</c:v>
                </c:pt>
                <c:pt idx="624">
                  <c:v>40939</c:v>
                </c:pt>
                <c:pt idx="625">
                  <c:v>40968</c:v>
                </c:pt>
                <c:pt idx="626">
                  <c:v>40999</c:v>
                </c:pt>
                <c:pt idx="627">
                  <c:v>41029</c:v>
                </c:pt>
                <c:pt idx="628">
                  <c:v>41060</c:v>
                </c:pt>
                <c:pt idx="629">
                  <c:v>41090</c:v>
                </c:pt>
                <c:pt idx="630">
                  <c:v>41121</c:v>
                </c:pt>
                <c:pt idx="631">
                  <c:v>41152</c:v>
                </c:pt>
                <c:pt idx="632">
                  <c:v>41182</c:v>
                </c:pt>
                <c:pt idx="633">
                  <c:v>41213</c:v>
                </c:pt>
                <c:pt idx="634">
                  <c:v>41243</c:v>
                </c:pt>
                <c:pt idx="635">
                  <c:v>41274</c:v>
                </c:pt>
                <c:pt idx="636">
                  <c:v>41305</c:v>
                </c:pt>
                <c:pt idx="637">
                  <c:v>41333</c:v>
                </c:pt>
                <c:pt idx="638">
                  <c:v>41364</c:v>
                </c:pt>
                <c:pt idx="639">
                  <c:v>41394</c:v>
                </c:pt>
                <c:pt idx="640">
                  <c:v>41425</c:v>
                </c:pt>
                <c:pt idx="641">
                  <c:v>41455</c:v>
                </c:pt>
                <c:pt idx="642">
                  <c:v>41486</c:v>
                </c:pt>
                <c:pt idx="643">
                  <c:v>41517</c:v>
                </c:pt>
                <c:pt idx="644">
                  <c:v>41547</c:v>
                </c:pt>
                <c:pt idx="645">
                  <c:v>41578</c:v>
                </c:pt>
                <c:pt idx="646">
                  <c:v>41608</c:v>
                </c:pt>
                <c:pt idx="647">
                  <c:v>41639</c:v>
                </c:pt>
                <c:pt idx="648">
                  <c:v>41670</c:v>
                </c:pt>
                <c:pt idx="649">
                  <c:v>41698</c:v>
                </c:pt>
                <c:pt idx="650">
                  <c:v>41729</c:v>
                </c:pt>
                <c:pt idx="651">
                  <c:v>41759</c:v>
                </c:pt>
                <c:pt idx="652">
                  <c:v>41790</c:v>
                </c:pt>
                <c:pt idx="653">
                  <c:v>41820</c:v>
                </c:pt>
              </c:numCache>
            </c:numRef>
          </c:cat>
          <c:val>
            <c:numRef>
              <c:f>Лист5!$D$74:$D$15792</c:f>
              <c:numCache>
                <c:formatCode>Основной</c:formatCode>
                <c:ptCount val="15719"/>
                <c:pt idx="0">
                  <c:v>17.32</c:v>
                </c:pt>
                <c:pt idx="1">
                  <c:v>16.61</c:v>
                </c:pt>
                <c:pt idx="2">
                  <c:v>16.48</c:v>
                </c:pt>
                <c:pt idx="3">
                  <c:v>16.670000000000002</c:v>
                </c:pt>
                <c:pt idx="4">
                  <c:v>15.98</c:v>
                </c:pt>
                <c:pt idx="5">
                  <c:v>16.04</c:v>
                </c:pt>
                <c:pt idx="6">
                  <c:v>15.65</c:v>
                </c:pt>
                <c:pt idx="7">
                  <c:v>16.45</c:v>
                </c:pt>
                <c:pt idx="8">
                  <c:v>16.34</c:v>
                </c:pt>
                <c:pt idx="9">
                  <c:v>16.11</c:v>
                </c:pt>
                <c:pt idx="10">
                  <c:v>17.260000000000002</c:v>
                </c:pt>
                <c:pt idx="11">
                  <c:v>18.71</c:v>
                </c:pt>
                <c:pt idx="12">
                  <c:v>19.25</c:v>
                </c:pt>
                <c:pt idx="13">
                  <c:v>19.41</c:v>
                </c:pt>
                <c:pt idx="14">
                  <c:v>19.9771</c:v>
                </c:pt>
                <c:pt idx="15">
                  <c:v>20.82</c:v>
                </c:pt>
                <c:pt idx="16">
                  <c:v>21.06</c:v>
                </c:pt>
                <c:pt idx="17">
                  <c:v>21.32</c:v>
                </c:pt>
                <c:pt idx="18">
                  <c:v>21.44</c:v>
                </c:pt>
                <c:pt idx="19">
                  <c:v>22.18</c:v>
                </c:pt>
                <c:pt idx="20">
                  <c:v>21.15</c:v>
                </c:pt>
                <c:pt idx="21">
                  <c:v>21.31</c:v>
                </c:pt>
                <c:pt idx="22">
                  <c:v>21.99</c:v>
                </c:pt>
                <c:pt idx="23">
                  <c:v>21.25</c:v>
                </c:pt>
                <c:pt idx="24">
                  <c:v>20.45</c:v>
                </c:pt>
                <c:pt idx="25">
                  <c:v>20.79</c:v>
                </c:pt>
                <c:pt idx="26">
                  <c:v>20.66</c:v>
                </c:pt>
                <c:pt idx="27">
                  <c:v>19.66</c:v>
                </c:pt>
                <c:pt idx="28">
                  <c:v>17.54</c:v>
                </c:pt>
                <c:pt idx="29">
                  <c:v>14.67</c:v>
                </c:pt>
                <c:pt idx="30">
                  <c:v>15.05</c:v>
                </c:pt>
                <c:pt idx="31">
                  <c:v>15.9</c:v>
                </c:pt>
                <c:pt idx="32">
                  <c:v>16.03</c:v>
                </c:pt>
                <c:pt idx="33">
                  <c:v>15.58</c:v>
                </c:pt>
                <c:pt idx="34">
                  <c:v>16.63</c:v>
                </c:pt>
                <c:pt idx="35">
                  <c:v>17.2</c:v>
                </c:pt>
                <c:pt idx="36">
                  <c:v>17.72</c:v>
                </c:pt>
                <c:pt idx="37">
                  <c:v>18.04</c:v>
                </c:pt>
                <c:pt idx="38">
                  <c:v>17.350000000000001</c:v>
                </c:pt>
                <c:pt idx="39">
                  <c:v>17.36</c:v>
                </c:pt>
                <c:pt idx="40">
                  <c:v>17.77</c:v>
                </c:pt>
                <c:pt idx="41">
                  <c:v>17.75</c:v>
                </c:pt>
                <c:pt idx="42">
                  <c:v>17.53</c:v>
                </c:pt>
                <c:pt idx="43">
                  <c:v>17.57</c:v>
                </c:pt>
                <c:pt idx="44">
                  <c:v>17.86</c:v>
                </c:pt>
                <c:pt idx="45">
                  <c:v>17.84</c:v>
                </c:pt>
                <c:pt idx="46">
                  <c:v>17.78</c:v>
                </c:pt>
                <c:pt idx="47">
                  <c:v>18.16</c:v>
                </c:pt>
                <c:pt idx="48">
                  <c:v>18.72</c:v>
                </c:pt>
                <c:pt idx="49">
                  <c:v>18.940000000000001</c:v>
                </c:pt>
                <c:pt idx="50">
                  <c:v>19.39</c:v>
                </c:pt>
                <c:pt idx="51">
                  <c:v>19.62</c:v>
                </c:pt>
                <c:pt idx="52">
                  <c:v>19.381399999999999</c:v>
                </c:pt>
                <c:pt idx="53">
                  <c:v>18.739999999999998</c:v>
                </c:pt>
                <c:pt idx="54">
                  <c:v>19.399999999999999</c:v>
                </c:pt>
                <c:pt idx="55">
                  <c:v>18.36</c:v>
                </c:pt>
                <c:pt idx="56">
                  <c:v>18.399999999999999</c:v>
                </c:pt>
                <c:pt idx="57">
                  <c:v>18.62</c:v>
                </c:pt>
                <c:pt idx="58">
                  <c:v>18.29</c:v>
                </c:pt>
                <c:pt idx="59">
                  <c:v>17.8</c:v>
                </c:pt>
                <c:pt idx="60">
                  <c:v>18.29</c:v>
                </c:pt>
                <c:pt idx="61">
                  <c:v>18.420000000000002</c:v>
                </c:pt>
                <c:pt idx="62">
                  <c:v>18.73</c:v>
                </c:pt>
                <c:pt idx="63">
                  <c:v>19.420000000000002</c:v>
                </c:pt>
                <c:pt idx="64">
                  <c:v>19.045400000000001</c:v>
                </c:pt>
                <c:pt idx="65">
                  <c:v>17.39</c:v>
                </c:pt>
                <c:pt idx="66">
                  <c:v>17.28</c:v>
                </c:pt>
                <c:pt idx="67">
                  <c:v>16.920000000000002</c:v>
                </c:pt>
                <c:pt idx="68">
                  <c:v>17.07</c:v>
                </c:pt>
                <c:pt idx="69">
                  <c:v>17.34</c:v>
                </c:pt>
                <c:pt idx="70">
                  <c:v>17.510000000000002</c:v>
                </c:pt>
                <c:pt idx="71">
                  <c:v>17.45</c:v>
                </c:pt>
                <c:pt idx="72">
                  <c:v>17.75</c:v>
                </c:pt>
                <c:pt idx="73">
                  <c:v>17.64</c:v>
                </c:pt>
                <c:pt idx="74">
                  <c:v>16.95</c:v>
                </c:pt>
                <c:pt idx="75">
                  <c:v>17.53</c:v>
                </c:pt>
                <c:pt idx="76">
                  <c:v>16.129200000000001</c:v>
                </c:pt>
                <c:pt idx="77">
                  <c:v>16.079999999999998</c:v>
                </c:pt>
                <c:pt idx="78">
                  <c:v>15.7</c:v>
                </c:pt>
                <c:pt idx="79">
                  <c:v>14.29</c:v>
                </c:pt>
                <c:pt idx="80">
                  <c:v>13.46</c:v>
                </c:pt>
                <c:pt idx="81">
                  <c:v>13.43</c:v>
                </c:pt>
                <c:pt idx="82">
                  <c:v>14.37</c:v>
                </c:pt>
                <c:pt idx="83">
                  <c:v>14.84</c:v>
                </c:pt>
                <c:pt idx="84">
                  <c:v>15.26</c:v>
                </c:pt>
                <c:pt idx="85">
                  <c:v>15.89</c:v>
                </c:pt>
                <c:pt idx="86">
                  <c:v>16.3</c:v>
                </c:pt>
                <c:pt idx="87">
                  <c:v>16.68</c:v>
                </c:pt>
                <c:pt idx="88">
                  <c:v>17.559999999999999</c:v>
                </c:pt>
                <c:pt idx="89">
                  <c:v>18.16</c:v>
                </c:pt>
                <c:pt idx="90">
                  <c:v>18.39</c:v>
                </c:pt>
                <c:pt idx="91">
                  <c:v>18.2</c:v>
                </c:pt>
                <c:pt idx="92">
                  <c:v>17.98</c:v>
                </c:pt>
                <c:pt idx="93">
                  <c:v>17.940000000000001</c:v>
                </c:pt>
                <c:pt idx="94">
                  <c:v>17.399999999999999</c:v>
                </c:pt>
                <c:pt idx="95">
                  <c:v>17.670000000000002</c:v>
                </c:pt>
                <c:pt idx="96">
                  <c:v>17.43</c:v>
                </c:pt>
                <c:pt idx="97">
                  <c:v>16.670000000000002</c:v>
                </c:pt>
                <c:pt idx="98">
                  <c:v>16.21</c:v>
                </c:pt>
                <c:pt idx="99">
                  <c:v>17.29</c:v>
                </c:pt>
                <c:pt idx="100">
                  <c:v>17.739999999999998</c:v>
                </c:pt>
                <c:pt idx="141">
                  <c:v>18.239999999999998</c:v>
                </c:pt>
                <c:pt idx="142">
                  <c:v>17.46</c:v>
                </c:pt>
                <c:pt idx="143">
                  <c:v>18.309999999999999</c:v>
                </c:pt>
                <c:pt idx="144">
                  <c:v>19.03</c:v>
                </c:pt>
                <c:pt idx="145">
                  <c:v>19.399999999999999</c:v>
                </c:pt>
                <c:pt idx="146">
                  <c:v>19.151700000000002</c:v>
                </c:pt>
                <c:pt idx="147">
                  <c:v>19.079999999999998</c:v>
                </c:pt>
                <c:pt idx="148">
                  <c:v>18.66</c:v>
                </c:pt>
                <c:pt idx="149">
                  <c:v>18.579999999999998</c:v>
                </c:pt>
                <c:pt idx="150">
                  <c:v>18.45</c:v>
                </c:pt>
                <c:pt idx="151">
                  <c:v>19.09</c:v>
                </c:pt>
                <c:pt idx="152">
                  <c:v>18.46</c:v>
                </c:pt>
                <c:pt idx="153">
                  <c:v>18.36</c:v>
                </c:pt>
                <c:pt idx="154">
                  <c:v>19.23</c:v>
                </c:pt>
                <c:pt idx="155">
                  <c:v>19.11</c:v>
                </c:pt>
                <c:pt idx="156">
                  <c:v>19.23</c:v>
                </c:pt>
                <c:pt idx="157">
                  <c:v>18.53</c:v>
                </c:pt>
                <c:pt idx="275">
                  <c:v>10.17</c:v>
                </c:pt>
                <c:pt idx="276">
                  <c:v>10.55</c:v>
                </c:pt>
                <c:pt idx="277">
                  <c:v>10.73</c:v>
                </c:pt>
                <c:pt idx="278">
                  <c:v>11.95</c:v>
                </c:pt>
                <c:pt idx="279">
                  <c:v>12.52</c:v>
                </c:pt>
                <c:pt idx="280">
                  <c:v>13</c:v>
                </c:pt>
                <c:pt idx="281">
                  <c:v>13.25</c:v>
                </c:pt>
                <c:pt idx="282">
                  <c:v>13.45</c:v>
                </c:pt>
                <c:pt idx="283">
                  <c:v>13.09</c:v>
                </c:pt>
                <c:pt idx="284">
                  <c:v>13.28</c:v>
                </c:pt>
                <c:pt idx="285">
                  <c:v>13.27</c:v>
                </c:pt>
                <c:pt idx="286">
                  <c:v>13.14</c:v>
                </c:pt>
                <c:pt idx="287">
                  <c:v>12.41</c:v>
                </c:pt>
                <c:pt idx="299">
                  <c:v>9.93</c:v>
                </c:pt>
                <c:pt idx="300">
                  <c:v>10.36</c:v>
                </c:pt>
                <c:pt idx="301">
                  <c:v>10.97</c:v>
                </c:pt>
                <c:pt idx="302">
                  <c:v>10.7</c:v>
                </c:pt>
                <c:pt idx="303">
                  <c:v>10.79</c:v>
                </c:pt>
                <c:pt idx="304">
                  <c:v>11</c:v>
                </c:pt>
                <c:pt idx="305">
                  <c:v>11.4</c:v>
                </c:pt>
                <c:pt idx="306">
                  <c:v>11.73</c:v>
                </c:pt>
                <c:pt idx="307">
                  <c:v>11.47</c:v>
                </c:pt>
                <c:pt idx="308">
                  <c:v>11.51</c:v>
                </c:pt>
                <c:pt idx="309">
                  <c:v>11.81</c:v>
                </c:pt>
                <c:pt idx="310">
                  <c:v>12.71</c:v>
                </c:pt>
                <c:pt idx="311">
                  <c:v>13.47</c:v>
                </c:pt>
                <c:pt idx="312">
                  <c:v>14.09</c:v>
                </c:pt>
                <c:pt idx="313">
                  <c:v>14.27</c:v>
                </c:pt>
                <c:pt idx="314">
                  <c:v>15.36</c:v>
                </c:pt>
                <c:pt idx="315">
                  <c:v>15.7376</c:v>
                </c:pt>
                <c:pt idx="316">
                  <c:v>16.86</c:v>
                </c:pt>
                <c:pt idx="317">
                  <c:v>17.104600000000001</c:v>
                </c:pt>
                <c:pt idx="318">
                  <c:v>16.031600000000001</c:v>
                </c:pt>
                <c:pt idx="319">
                  <c:v>17.47</c:v>
                </c:pt>
                <c:pt idx="320">
                  <c:v>15.9672</c:v>
                </c:pt>
                <c:pt idx="321">
                  <c:v>16.39</c:v>
                </c:pt>
                <c:pt idx="322">
                  <c:v>16.89</c:v>
                </c:pt>
                <c:pt idx="323">
                  <c:v>16.329699999999999</c:v>
                </c:pt>
                <c:pt idx="324">
                  <c:v>18.52</c:v>
                </c:pt>
                <c:pt idx="325">
                  <c:v>19.100000000000001</c:v>
                </c:pt>
                <c:pt idx="326">
                  <c:v>20.183499999999999</c:v>
                </c:pt>
                <c:pt idx="327">
                  <c:v>20.311800000000002</c:v>
                </c:pt>
                <c:pt idx="328">
                  <c:v>19.03</c:v>
                </c:pt>
                <c:pt idx="329">
                  <c:v>20.071400000000001</c:v>
                </c:pt>
                <c:pt idx="330">
                  <c:v>20.9</c:v>
                </c:pt>
                <c:pt idx="336">
                  <c:v>15.72</c:v>
                </c:pt>
                <c:pt idx="337">
                  <c:v>15.326700000000001</c:v>
                </c:pt>
                <c:pt idx="338">
                  <c:v>14.75</c:v>
                </c:pt>
                <c:pt idx="339">
                  <c:v>15.07</c:v>
                </c:pt>
                <c:pt idx="340">
                  <c:v>14.1104</c:v>
                </c:pt>
                <c:pt idx="341">
                  <c:v>14.7949</c:v>
                </c:pt>
                <c:pt idx="343">
                  <c:v>14.1496</c:v>
                </c:pt>
                <c:pt idx="379">
                  <c:v>20.0428</c:v>
                </c:pt>
                <c:pt idx="380">
                  <c:v>21.0334</c:v>
                </c:pt>
                <c:pt idx="381">
                  <c:v>21.449100000000001</c:v>
                </c:pt>
                <c:pt idx="382">
                  <c:v>20.613900000000001</c:v>
                </c:pt>
                <c:pt idx="383">
                  <c:v>26.401299999999999</c:v>
                </c:pt>
                <c:pt idx="384">
                  <c:v>25.958100000000002</c:v>
                </c:pt>
                <c:pt idx="385">
                  <c:v>26.140699999999999</c:v>
                </c:pt>
                <c:pt idx="386">
                  <c:v>25.503399999999999</c:v>
                </c:pt>
                <c:pt idx="387">
                  <c:v>26.0382</c:v>
                </c:pt>
                <c:pt idx="388">
                  <c:v>26.493600000000001</c:v>
                </c:pt>
                <c:pt idx="389">
                  <c:v>25.080100000000002</c:v>
                </c:pt>
                <c:pt idx="390">
                  <c:v>26.128499999999999</c:v>
                </c:pt>
                <c:pt idx="391">
                  <c:v>25.439900000000002</c:v>
                </c:pt>
                <c:pt idx="392">
                  <c:v>24.572299999999998</c:v>
                </c:pt>
                <c:pt idx="393">
                  <c:v>24.769100000000002</c:v>
                </c:pt>
                <c:pt idx="394">
                  <c:v>25.4376</c:v>
                </c:pt>
                <c:pt idx="395">
                  <c:v>24.482299999999999</c:v>
                </c:pt>
                <c:pt idx="396">
                  <c:v>24.366</c:v>
                </c:pt>
                <c:pt idx="397">
                  <c:v>24.6189</c:v>
                </c:pt>
                <c:pt idx="398">
                  <c:v>23.659500000000001</c:v>
                </c:pt>
                <c:pt idx="399">
                  <c:v>23.1083</c:v>
                </c:pt>
                <c:pt idx="400">
                  <c:v>23.596399999999999</c:v>
                </c:pt>
                <c:pt idx="401">
                  <c:v>24.5458</c:v>
                </c:pt>
                <c:pt idx="402">
                  <c:v>24.129300000000001</c:v>
                </c:pt>
                <c:pt idx="403">
                  <c:v>24.893599999999999</c:v>
                </c:pt>
                <c:pt idx="404">
                  <c:v>23.262699999999999</c:v>
                </c:pt>
                <c:pt idx="405">
                  <c:v>23.7517</c:v>
                </c:pt>
                <c:pt idx="406">
                  <c:v>23.431100000000001</c:v>
                </c:pt>
                <c:pt idx="407">
                  <c:v>22.178999999999998</c:v>
                </c:pt>
                <c:pt idx="408">
                  <c:v>22.867000000000001</c:v>
                </c:pt>
                <c:pt idx="409">
                  <c:v>22.1935</c:v>
                </c:pt>
                <c:pt idx="410">
                  <c:v>20.560400000000001</c:v>
                </c:pt>
                <c:pt idx="411">
                  <c:v>20.829599999999999</c:v>
                </c:pt>
                <c:pt idx="412">
                  <c:v>21.018000000000001</c:v>
                </c:pt>
                <c:pt idx="413">
                  <c:v>18.2744</c:v>
                </c:pt>
                <c:pt idx="414">
                  <c:v>18.973800000000001</c:v>
                </c:pt>
                <c:pt idx="415">
                  <c:v>19.707899999999999</c:v>
                </c:pt>
                <c:pt idx="416">
                  <c:v>17.823399999999999</c:v>
                </c:pt>
                <c:pt idx="417">
                  <c:v>18.066099999999999</c:v>
                </c:pt>
                <c:pt idx="418">
                  <c:v>17.348199999999999</c:v>
                </c:pt>
                <c:pt idx="419">
                  <c:v>15.463799999999999</c:v>
                </c:pt>
                <c:pt idx="420">
                  <c:v>15.727</c:v>
                </c:pt>
                <c:pt idx="421">
                  <c:v>16.290299999999998</c:v>
                </c:pt>
                <c:pt idx="422">
                  <c:v>15.901899999999999</c:v>
                </c:pt>
                <c:pt idx="423">
                  <c:v>16.2849</c:v>
                </c:pt>
                <c:pt idx="424">
                  <c:v>16.827200000000001</c:v>
                </c:pt>
                <c:pt idx="425">
                  <c:v>16.5535</c:v>
                </c:pt>
                <c:pt idx="426">
                  <c:v>16.726900000000001</c:v>
                </c:pt>
                <c:pt idx="427">
                  <c:v>16.6584</c:v>
                </c:pt>
                <c:pt idx="428">
                  <c:v>17.024799999999999</c:v>
                </c:pt>
                <c:pt idx="429">
                  <c:v>16.967300000000002</c:v>
                </c:pt>
                <c:pt idx="430">
                  <c:v>17.614599999999999</c:v>
                </c:pt>
                <c:pt idx="431">
                  <c:v>17.878399999999999</c:v>
                </c:pt>
                <c:pt idx="432">
                  <c:v>18.465900000000001</c:v>
                </c:pt>
                <c:pt idx="433">
                  <c:v>18.561499999999999</c:v>
                </c:pt>
                <c:pt idx="434">
                  <c:v>18.660699999999999</c:v>
                </c:pt>
                <c:pt idx="435">
                  <c:v>18.850000000000001</c:v>
                </c:pt>
                <c:pt idx="436">
                  <c:v>19.218399999999999</c:v>
                </c:pt>
                <c:pt idx="437">
                  <c:v>18.8918</c:v>
                </c:pt>
                <c:pt idx="438">
                  <c:v>18.039200000000001</c:v>
                </c:pt>
                <c:pt idx="439">
                  <c:v>18.401299999999999</c:v>
                </c:pt>
                <c:pt idx="440">
                  <c:v>18.892600000000002</c:v>
                </c:pt>
                <c:pt idx="441">
                  <c:v>19.452000000000002</c:v>
                </c:pt>
                <c:pt idx="442">
                  <c:v>20.896799999999999</c:v>
                </c:pt>
                <c:pt idx="443">
                  <c:v>19.0168</c:v>
                </c:pt>
                <c:pt idx="444">
                  <c:v>20.3339</c:v>
                </c:pt>
                <c:pt idx="445">
                  <c:v>20.3992</c:v>
                </c:pt>
                <c:pt idx="446">
                  <c:v>18.956600000000002</c:v>
                </c:pt>
                <c:pt idx="447">
                  <c:v>20.062000000000001</c:v>
                </c:pt>
                <c:pt idx="448">
                  <c:v>21.274100000000001</c:v>
                </c:pt>
                <c:pt idx="449">
                  <c:v>21.604199999999999</c:v>
                </c:pt>
                <c:pt idx="450">
                  <c:v>23.308800000000002</c:v>
                </c:pt>
                <c:pt idx="451">
                  <c:v>21.883800000000001</c:v>
                </c:pt>
                <c:pt idx="452">
                  <c:v>22.634399999999999</c:v>
                </c:pt>
                <c:pt idx="453">
                  <c:v>21.851700000000001</c:v>
                </c:pt>
                <c:pt idx="454">
                  <c:v>22.785699999999999</c:v>
                </c:pt>
                <c:pt idx="455">
                  <c:v>22.322900000000001</c:v>
                </c:pt>
                <c:pt idx="456">
                  <c:v>22.492000000000001</c:v>
                </c:pt>
                <c:pt idx="457">
                  <c:v>24.093699999999998</c:v>
                </c:pt>
                <c:pt idx="458">
                  <c:v>25.144300000000001</c:v>
                </c:pt>
                <c:pt idx="459">
                  <c:v>25.468599999999999</c:v>
                </c:pt>
                <c:pt idx="460">
                  <c:v>25.154499999999999</c:v>
                </c:pt>
                <c:pt idx="461">
                  <c:v>26.112400000000001</c:v>
                </c:pt>
                <c:pt idx="462">
                  <c:v>25.685200000000002</c:v>
                </c:pt>
                <c:pt idx="463">
                  <c:v>21.988399999999999</c:v>
                </c:pt>
                <c:pt idx="464">
                  <c:v>23.3308</c:v>
                </c:pt>
                <c:pt idx="465">
                  <c:v>25.193899999999999</c:v>
                </c:pt>
                <c:pt idx="466">
                  <c:v>26.829599999999999</c:v>
                </c:pt>
                <c:pt idx="467">
                  <c:v>28.305800000000001</c:v>
                </c:pt>
                <c:pt idx="468">
                  <c:v>29.339099999999998</c:v>
                </c:pt>
                <c:pt idx="469">
                  <c:v>28.327200000000001</c:v>
                </c:pt>
                <c:pt idx="470">
                  <c:v>28.6388</c:v>
                </c:pt>
                <c:pt idx="471">
                  <c:v>29.653199999999998</c:v>
                </c:pt>
                <c:pt idx="472">
                  <c:v>28.960999999999999</c:v>
                </c:pt>
                <c:pt idx="473">
                  <c:v>29.919499999999999</c:v>
                </c:pt>
                <c:pt idx="474">
                  <c:v>28.773199999999999</c:v>
                </c:pt>
                <c:pt idx="475">
                  <c:v>28.558599999999998</c:v>
                </c:pt>
                <c:pt idx="476">
                  <c:v>26.9864</c:v>
                </c:pt>
                <c:pt idx="477">
                  <c:v>28.400200000000002</c:v>
                </c:pt>
                <c:pt idx="478">
                  <c:v>28.867000000000001</c:v>
                </c:pt>
                <c:pt idx="479">
                  <c:v>29.297699999999999</c:v>
                </c:pt>
                <c:pt idx="480">
                  <c:v>27.843399999999999</c:v>
                </c:pt>
                <c:pt idx="481">
                  <c:v>27.2745</c:v>
                </c:pt>
                <c:pt idx="482">
                  <c:v>28.905799999999999</c:v>
                </c:pt>
                <c:pt idx="483">
                  <c:v>28.014600000000002</c:v>
                </c:pt>
                <c:pt idx="484">
                  <c:v>27.316500000000001</c:v>
                </c:pt>
                <c:pt idx="485">
                  <c:v>27.333200000000001</c:v>
                </c:pt>
                <c:pt idx="486">
                  <c:v>26.883800000000001</c:v>
                </c:pt>
                <c:pt idx="487">
                  <c:v>28.159099999999999</c:v>
                </c:pt>
                <c:pt idx="488">
                  <c:v>25.950500000000002</c:v>
                </c:pt>
                <c:pt idx="489">
                  <c:v>25.8505</c:v>
                </c:pt>
                <c:pt idx="490">
                  <c:v>23.827200000000001</c:v>
                </c:pt>
                <c:pt idx="491">
                  <c:v>24.128599999999999</c:v>
                </c:pt>
                <c:pt idx="492">
                  <c:v>24.892900000000001</c:v>
                </c:pt>
                <c:pt idx="493">
                  <c:v>22.6541</c:v>
                </c:pt>
                <c:pt idx="494">
                  <c:v>21.724599999999999</c:v>
                </c:pt>
                <c:pt idx="495">
                  <c:v>23.445699999999999</c:v>
                </c:pt>
                <c:pt idx="496">
                  <c:v>23.636800000000001</c:v>
                </c:pt>
                <c:pt idx="497">
                  <c:v>24.13</c:v>
                </c:pt>
                <c:pt idx="498">
                  <c:v>24.049499999999998</c:v>
                </c:pt>
                <c:pt idx="499">
                  <c:v>22.6281</c:v>
                </c:pt>
                <c:pt idx="500">
                  <c:v>22.228100000000001</c:v>
                </c:pt>
                <c:pt idx="501">
                  <c:v>22.634599999999999</c:v>
                </c:pt>
                <c:pt idx="502">
                  <c:v>24.533999999999999</c:v>
                </c:pt>
                <c:pt idx="503">
                  <c:v>26.599499999999999</c:v>
                </c:pt>
                <c:pt idx="504">
                  <c:v>26.314499999999999</c:v>
                </c:pt>
                <c:pt idx="505">
                  <c:v>25.7559</c:v>
                </c:pt>
                <c:pt idx="506">
                  <c:v>26.688800000000001</c:v>
                </c:pt>
                <c:pt idx="507">
                  <c:v>25.431799999999999</c:v>
                </c:pt>
                <c:pt idx="508">
                  <c:v>25.157900000000001</c:v>
                </c:pt>
                <c:pt idx="509">
                  <c:v>22.9147</c:v>
                </c:pt>
                <c:pt idx="510">
                  <c:v>20.8005</c:v>
                </c:pt>
                <c:pt idx="511">
                  <c:v>20.782599999999999</c:v>
                </c:pt>
                <c:pt idx="512">
                  <c:v>17.9877</c:v>
                </c:pt>
                <c:pt idx="513">
                  <c:v>19.465699999999998</c:v>
                </c:pt>
                <c:pt idx="514">
                  <c:v>20.521999999999998</c:v>
                </c:pt>
                <c:pt idx="515">
                  <c:v>19.029</c:v>
                </c:pt>
                <c:pt idx="516">
                  <c:v>18.455500000000001</c:v>
                </c:pt>
                <c:pt idx="517">
                  <c:v>18.102</c:v>
                </c:pt>
                <c:pt idx="518">
                  <c:v>17.9924</c:v>
                </c:pt>
                <c:pt idx="519">
                  <c:v>19.328900000000001</c:v>
                </c:pt>
                <c:pt idx="520">
                  <c:v>20.2742</c:v>
                </c:pt>
                <c:pt idx="521">
                  <c:v>20.154699999999998</c:v>
                </c:pt>
                <c:pt idx="522">
                  <c:v>20.3748</c:v>
                </c:pt>
                <c:pt idx="523">
                  <c:v>20.625299999999999</c:v>
                </c:pt>
                <c:pt idx="524">
                  <c:v>19.6965</c:v>
                </c:pt>
                <c:pt idx="525">
                  <c:v>20.704000000000001</c:v>
                </c:pt>
                <c:pt idx="526">
                  <c:v>20.786200000000001</c:v>
                </c:pt>
                <c:pt idx="527">
                  <c:v>20.462700000000002</c:v>
                </c:pt>
                <c:pt idx="528">
                  <c:v>20.715699999999998</c:v>
                </c:pt>
                <c:pt idx="529">
                  <c:v>20.889600000000002</c:v>
                </c:pt>
                <c:pt idx="530">
                  <c:v>19.551100000000002</c:v>
                </c:pt>
                <c:pt idx="531">
                  <c:v>19.0656</c:v>
                </c:pt>
                <c:pt idx="532">
                  <c:v>19.174600000000002</c:v>
                </c:pt>
                <c:pt idx="533">
                  <c:v>18.7121</c:v>
                </c:pt>
                <c:pt idx="534">
                  <c:v>17.909099999999999</c:v>
                </c:pt>
                <c:pt idx="535">
                  <c:v>17.926100000000002</c:v>
                </c:pt>
                <c:pt idx="536">
                  <c:v>17.646599999999999</c:v>
                </c:pt>
                <c:pt idx="537">
                  <c:v>17.700399999999998</c:v>
                </c:pt>
                <c:pt idx="538">
                  <c:v>18.2927</c:v>
                </c:pt>
                <c:pt idx="539">
                  <c:v>18.4131</c:v>
                </c:pt>
                <c:pt idx="540">
                  <c:v>17.898399999999999</c:v>
                </c:pt>
                <c:pt idx="541">
                  <c:v>18.192699999999999</c:v>
                </c:pt>
                <c:pt idx="542">
                  <c:v>17.516400000000001</c:v>
                </c:pt>
                <c:pt idx="543">
                  <c:v>17.060700000000001</c:v>
                </c:pt>
                <c:pt idx="544">
                  <c:v>17.564799999999998</c:v>
                </c:pt>
                <c:pt idx="545">
                  <c:v>17.273800000000001</c:v>
                </c:pt>
                <c:pt idx="546">
                  <c:v>17.7986</c:v>
                </c:pt>
                <c:pt idx="547">
                  <c:v>17.484999999999999</c:v>
                </c:pt>
                <c:pt idx="550">
                  <c:v>17.290900000000001</c:v>
                </c:pt>
                <c:pt idx="551">
                  <c:v>16.899699999999999</c:v>
                </c:pt>
                <c:pt idx="552">
                  <c:v>17.218</c:v>
                </c:pt>
                <c:pt idx="553">
                  <c:v>17.162400000000002</c:v>
                </c:pt>
                <c:pt idx="554">
                  <c:v>16.854399999999998</c:v>
                </c:pt>
                <c:pt idx="555">
                  <c:v>17.048400000000001</c:v>
                </c:pt>
                <c:pt idx="559">
                  <c:v>16.241399999999999</c:v>
                </c:pt>
                <c:pt idx="560">
                  <c:v>15.915800000000001</c:v>
                </c:pt>
                <c:pt idx="561">
                  <c:v>16.3887</c:v>
                </c:pt>
                <c:pt idx="562">
                  <c:v>16.668500000000002</c:v>
                </c:pt>
                <c:pt idx="563">
                  <c:v>16.6069</c:v>
                </c:pt>
                <c:pt idx="564">
                  <c:v>16.805</c:v>
                </c:pt>
                <c:pt idx="565">
                  <c:v>16.3751</c:v>
                </c:pt>
                <c:pt idx="566">
                  <c:v>16.253900000000002</c:v>
                </c:pt>
                <c:pt idx="567">
                  <c:v>16.940200000000001</c:v>
                </c:pt>
                <c:pt idx="568">
                  <c:v>17.476800000000001</c:v>
                </c:pt>
                <c:pt idx="569">
                  <c:v>16.765599999999999</c:v>
                </c:pt>
                <c:pt idx="570">
                  <c:v>16.2014</c:v>
                </c:pt>
                <c:pt idx="571">
                  <c:v>16.388400000000001</c:v>
                </c:pt>
                <c:pt idx="572">
                  <c:v>17.099299999999999</c:v>
                </c:pt>
                <c:pt idx="573">
                  <c:v>17.341799999999999</c:v>
                </c:pt>
                <c:pt idx="577">
                  <c:v>15.757300000000001</c:v>
                </c:pt>
                <c:pt idx="578">
                  <c:v>16.6372</c:v>
                </c:pt>
                <c:pt idx="579">
                  <c:v>17.3994</c:v>
                </c:pt>
                <c:pt idx="585">
                  <c:v>14.289899999999999</c:v>
                </c:pt>
                <c:pt idx="586">
                  <c:v>13.2858</c:v>
                </c:pt>
                <c:pt idx="587">
                  <c:v>16.315200000000001</c:v>
                </c:pt>
                <c:pt idx="588">
                  <c:v>13.3287</c:v>
                </c:pt>
                <c:pt idx="589">
                  <c:v>11.8935</c:v>
                </c:pt>
                <c:pt idx="590">
                  <c:v>14.216799999999999</c:v>
                </c:pt>
                <c:pt idx="591">
                  <c:v>15.779299999999999</c:v>
                </c:pt>
                <c:pt idx="592">
                  <c:v>16.746400000000001</c:v>
                </c:pt>
                <c:pt idx="593">
                  <c:v>17.270700000000001</c:v>
                </c:pt>
                <c:pt idx="594">
                  <c:v>18.557200000000002</c:v>
                </c:pt>
                <c:pt idx="595">
                  <c:v>20.351800000000001</c:v>
                </c:pt>
                <c:pt idx="596">
                  <c:v>21.857199999999999</c:v>
                </c:pt>
                <c:pt idx="597">
                  <c:v>21.615200000000002</c:v>
                </c:pt>
                <c:pt idx="598">
                  <c:v>22.800799999999999</c:v>
                </c:pt>
                <c:pt idx="599">
                  <c:v>18.439599999999999</c:v>
                </c:pt>
                <c:pt idx="600">
                  <c:v>17.445499999999999</c:v>
                </c:pt>
                <c:pt idx="601">
                  <c:v>17.989599999999999</c:v>
                </c:pt>
                <c:pt idx="602">
                  <c:v>17.150500000000001</c:v>
                </c:pt>
                <c:pt idx="603">
                  <c:v>17.263100000000001</c:v>
                </c:pt>
                <c:pt idx="604">
                  <c:v>15.724500000000001</c:v>
                </c:pt>
                <c:pt idx="605">
                  <c:v>13.8352</c:v>
                </c:pt>
                <c:pt idx="606">
                  <c:v>14.601100000000001</c:v>
                </c:pt>
                <c:pt idx="607">
                  <c:v>13.878500000000001</c:v>
                </c:pt>
                <c:pt idx="608">
                  <c:v>14.313700000000001</c:v>
                </c:pt>
                <c:pt idx="609">
                  <c:v>14.7484</c:v>
                </c:pt>
                <c:pt idx="610">
                  <c:v>14.692600000000001</c:v>
                </c:pt>
                <c:pt idx="611">
                  <c:v>15.1113</c:v>
                </c:pt>
                <c:pt idx="612">
                  <c:v>15.375299999999999</c:v>
                </c:pt>
                <c:pt idx="613">
                  <c:v>15.8287</c:v>
                </c:pt>
                <c:pt idx="614">
                  <c:v>15.2209</c:v>
                </c:pt>
                <c:pt idx="615">
                  <c:v>15.570499999999999</c:v>
                </c:pt>
                <c:pt idx="616">
                  <c:v>15.6975</c:v>
                </c:pt>
                <c:pt idx="617">
                  <c:v>14.791600000000001</c:v>
                </c:pt>
                <c:pt idx="618">
                  <c:v>14.3918</c:v>
                </c:pt>
                <c:pt idx="619">
                  <c:v>13.560700000000001</c:v>
                </c:pt>
                <c:pt idx="620">
                  <c:v>12.238799999999999</c:v>
                </c:pt>
                <c:pt idx="621">
                  <c:v>13.5159</c:v>
                </c:pt>
                <c:pt idx="622">
                  <c:v>13.430300000000001</c:v>
                </c:pt>
                <c:pt idx="623">
                  <c:v>12.9063</c:v>
                </c:pt>
                <c:pt idx="624">
                  <c:v>13.428900000000001</c:v>
                </c:pt>
                <c:pt idx="625">
                  <c:v>13.9613</c:v>
                </c:pt>
                <c:pt idx="626">
                  <c:v>14.210800000000001</c:v>
                </c:pt>
                <c:pt idx="627">
                  <c:v>14.1526</c:v>
                </c:pt>
                <c:pt idx="628">
                  <c:v>13.235300000000001</c:v>
                </c:pt>
                <c:pt idx="629">
                  <c:v>13.735099999999999</c:v>
                </c:pt>
                <c:pt idx="630">
                  <c:v>13.9336</c:v>
                </c:pt>
                <c:pt idx="631">
                  <c:v>14.212199999999999</c:v>
                </c:pt>
                <c:pt idx="632">
                  <c:v>14.5595</c:v>
                </c:pt>
                <c:pt idx="633">
                  <c:v>14.270099999999999</c:v>
                </c:pt>
                <c:pt idx="634">
                  <c:v>14.3009</c:v>
                </c:pt>
                <c:pt idx="635">
                  <c:v>14.103300000000001</c:v>
                </c:pt>
                <c:pt idx="636">
                  <c:v>14.706</c:v>
                </c:pt>
                <c:pt idx="637">
                  <c:v>14.849</c:v>
                </c:pt>
                <c:pt idx="638">
                  <c:v>15.402699999999999</c:v>
                </c:pt>
                <c:pt idx="639">
                  <c:v>15.545299999999999</c:v>
                </c:pt>
                <c:pt idx="640">
                  <c:v>15.884499999999999</c:v>
                </c:pt>
                <c:pt idx="641">
                  <c:v>15.4643</c:v>
                </c:pt>
                <c:pt idx="642">
                  <c:v>16.295400000000001</c:v>
                </c:pt>
                <c:pt idx="643">
                  <c:v>15.767099999999999</c:v>
                </c:pt>
                <c:pt idx="644">
                  <c:v>16.131</c:v>
                </c:pt>
                <c:pt idx="645">
                  <c:v>16.791799999999999</c:v>
                </c:pt>
                <c:pt idx="646">
                  <c:v>17.1831</c:v>
                </c:pt>
                <c:pt idx="647">
                  <c:v>17.412800000000001</c:v>
                </c:pt>
                <c:pt idx="648">
                  <c:v>16.8</c:v>
                </c:pt>
                <c:pt idx="649">
                  <c:v>17.5031</c:v>
                </c:pt>
                <c:pt idx="650">
                  <c:v>17.4497</c:v>
                </c:pt>
                <c:pt idx="651">
                  <c:v>17.552700000000002</c:v>
                </c:pt>
                <c:pt idx="652">
                  <c:v>17.893599999999999</c:v>
                </c:pt>
                <c:pt idx="653">
                  <c:v>17.7255</c:v>
                </c:pt>
                <c:pt idx="654">
                  <c:v>17.453700000000001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585344"/>
        <c:axId val="92583808"/>
      </c:lineChart>
      <c:catAx>
        <c:axId val="92580480"/>
        <c:scaling>
          <c:orientation val="minMax"/>
        </c:scaling>
        <c:delete val="0"/>
        <c:axPos val="b"/>
        <c:numFmt formatCode="\y\y\y\y" sourceLinked="0"/>
        <c:majorTickMark val="none"/>
        <c:minorTickMark val="none"/>
        <c:tickLblPos val="nextTo"/>
        <c:crossAx val="92582272"/>
        <c:crosses val="autoZero"/>
        <c:auto val="1"/>
        <c:lblAlgn val="ctr"/>
        <c:lblOffset val="100"/>
        <c:tickLblSkip val="2"/>
        <c:noMultiLvlLbl val="1"/>
      </c:catAx>
      <c:valAx>
        <c:axId val="92582272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50000"/>
                </a:sysClr>
              </a:solidFill>
              <a:prstDash val="dash"/>
            </a:ln>
          </c:spPr>
        </c:majorGridlines>
        <c:numFmt formatCode="Основной" sourceLinked="1"/>
        <c:majorTickMark val="none"/>
        <c:minorTickMark val="none"/>
        <c:tickLblPos val="nextTo"/>
        <c:spPr>
          <a:ln w="9525">
            <a:noFill/>
          </a:ln>
        </c:spPr>
        <c:crossAx val="92580480"/>
        <c:crosses val="autoZero"/>
        <c:crossBetween val="between"/>
        <c:majorUnit val="4"/>
      </c:valAx>
      <c:valAx>
        <c:axId val="92583808"/>
        <c:scaling>
          <c:orientation val="minMax"/>
          <c:max val="30"/>
          <c:min val="0"/>
        </c:scaling>
        <c:delete val="0"/>
        <c:axPos val="r"/>
        <c:numFmt formatCode="Основной" sourceLinked="1"/>
        <c:majorTickMark val="out"/>
        <c:minorTickMark val="none"/>
        <c:tickLblPos val="nextTo"/>
        <c:crossAx val="92585344"/>
        <c:crosses val="max"/>
        <c:crossBetween val="between"/>
        <c:majorUnit val="6"/>
      </c:valAx>
      <c:catAx>
        <c:axId val="92585344"/>
        <c:scaling>
          <c:orientation val="minMax"/>
        </c:scaling>
        <c:delete val="1"/>
        <c:axPos val="b"/>
        <c:numFmt formatCode="Основной" sourceLinked="1"/>
        <c:majorTickMark val="out"/>
        <c:minorTickMark val="none"/>
        <c:tickLblPos val="nextTo"/>
        <c:crossAx val="92583808"/>
        <c:crosses val="autoZero"/>
        <c:auto val="1"/>
        <c:lblAlgn val="ctr"/>
        <c:lblOffset val="100"/>
        <c:noMultiLvlLbl val="1"/>
      </c:cat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89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defTabSz="915153">
              <a:defRPr sz="1200" b="0" i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0"/>
            <a:ext cx="2946188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algn="r" defTabSz="915153">
              <a:defRPr sz="1200" b="0" i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2450"/>
            <a:ext cx="2946189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8" rIns="91438" bIns="45718" numCol="1" anchor="b" anchorCtr="0" compatLnSpc="1">
            <a:prstTxWarp prst="textNoShape">
              <a:avLst/>
            </a:prstTxWarp>
          </a:bodyPr>
          <a:lstStyle>
            <a:lvl1pPr defTabSz="915153">
              <a:defRPr sz="1200" b="0" i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2450"/>
            <a:ext cx="2946188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8" rIns="91438" bIns="45718" numCol="1" anchor="b" anchorCtr="0" compatLnSpc="1">
            <a:prstTxWarp prst="textNoShape">
              <a:avLst/>
            </a:prstTxWarp>
          </a:bodyPr>
          <a:lstStyle>
            <a:lvl1pPr algn="r" defTabSz="915153">
              <a:defRPr sz="1200" b="0" i="0">
                <a:latin typeface="Arial" pitchFamily="34" charset="0"/>
              </a:defRPr>
            </a:lvl1pPr>
          </a:lstStyle>
          <a:p>
            <a:pPr>
              <a:defRPr/>
            </a:pPr>
            <a:fld id="{5B30E1B8-3A2E-4C0A-B7F9-E1DC1AC871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598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1601" cy="53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7" tIns="45678" rIns="91357" bIns="45678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428" y="1"/>
            <a:ext cx="2895364" cy="53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7" tIns="45678" rIns="91357" bIns="45678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62000"/>
            <a:ext cx="4979987" cy="3735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828" y="4725760"/>
            <a:ext cx="4952138" cy="44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7" tIns="45678" rIns="91357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0"/>
            <a:r>
              <a:rPr lang="ru-RU" noProof="0" smtClean="0"/>
              <a:t>Второй уровень</a:t>
            </a:r>
          </a:p>
          <a:p>
            <a:pPr lvl="0"/>
            <a:r>
              <a:rPr lang="ru-RU" noProof="0" smtClean="0"/>
              <a:t>Третий уровень</a:t>
            </a:r>
          </a:p>
          <a:p>
            <a:pPr lvl="0"/>
            <a:r>
              <a:rPr lang="ru-RU" noProof="0" smtClean="0"/>
              <a:t>Четвертый уровень</a:t>
            </a:r>
          </a:p>
          <a:p>
            <a:pPr lvl="0"/>
            <a:r>
              <a:rPr lang="ru-RU" noProof="0" smtClean="0"/>
              <a:t>Пятый уровень</a:t>
            </a:r>
          </a:p>
        </p:txBody>
      </p:sp>
      <p:sp>
        <p:nvSpPr>
          <p:cNvPr id="277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51519"/>
            <a:ext cx="2971601" cy="45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7" tIns="45678" rIns="91357" bIns="45678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428" y="9451519"/>
            <a:ext cx="2895364" cy="45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7" tIns="45678" rIns="91357" bIns="45678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pitchFamily="34" charset="0"/>
              </a:defRPr>
            </a:lvl1pPr>
          </a:lstStyle>
          <a:p>
            <a:pPr>
              <a:defRPr/>
            </a:pPr>
            <a:fld id="{FE5E8385-890B-40E4-85C6-6AB766B18D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77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E8385-890B-40E4-85C6-6AB766B18D2B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Design\2012\!_УПРАВ.КОМПАНИЯ.БКС\УК_Презентации\images\shutterstock_1883276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5935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 userDrawn="1"/>
        </p:nvSpPr>
        <p:spPr>
          <a:xfrm>
            <a:off x="0" y="2420888"/>
            <a:ext cx="9144000" cy="23042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Documents and Settings\kmitrofanov\Рабочий стол\Презентации УК\УК-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98423"/>
            <a:ext cx="2736304" cy="105496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1550" y="6400800"/>
            <a:ext cx="4423097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i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14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>
            <a:spLocks noGrp="1"/>
          </p:cNvSpPr>
          <p:nvPr>
            <p:ph sz="half" idx="2"/>
          </p:nvPr>
        </p:nvSpPr>
        <p:spPr>
          <a:xfrm>
            <a:off x="971550" y="1268414"/>
            <a:ext cx="7715250" cy="21605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683"/>
              </a:lnSpc>
              <a:buNone/>
              <a:defRPr sz="1400">
                <a:solidFill>
                  <a:srgbClr val="666666"/>
                </a:solidFill>
              </a:defRPr>
            </a:lvl1pPr>
            <a:lvl2pPr marL="694346" indent="-126245">
              <a:lnSpc>
                <a:spcPts val="1683"/>
              </a:lnSpc>
              <a:buFont typeface="Arial" pitchFamily="34" charset="0"/>
              <a:buChar char="&gt;"/>
              <a:defRPr sz="1400">
                <a:solidFill>
                  <a:srgbClr val="666666"/>
                </a:solidFill>
              </a:defRPr>
            </a:lvl2pPr>
            <a:lvl3pPr>
              <a:lnSpc>
                <a:spcPts val="1683"/>
              </a:lnSpc>
              <a:defRPr sz="1400">
                <a:solidFill>
                  <a:srgbClr val="666666"/>
                </a:solidFill>
              </a:defRPr>
            </a:lvl3pPr>
            <a:lvl4pPr>
              <a:lnSpc>
                <a:spcPts val="1683"/>
              </a:lnSpc>
              <a:defRPr sz="1400">
                <a:solidFill>
                  <a:srgbClr val="666666"/>
                </a:solidFill>
              </a:defRPr>
            </a:lvl4pPr>
            <a:lvl5pPr>
              <a:lnSpc>
                <a:spcPts val="1683"/>
              </a:lnSpc>
              <a:defRPr sz="1400">
                <a:solidFill>
                  <a:srgbClr val="666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endParaRPr lang="ru-RU" dirty="0" smtClean="0"/>
          </a:p>
        </p:txBody>
      </p:sp>
      <p:sp>
        <p:nvSpPr>
          <p:cNvPr id="8" name="Содержимое 3"/>
          <p:cNvSpPr>
            <a:spLocks noGrp="1"/>
          </p:cNvSpPr>
          <p:nvPr>
            <p:ph sz="half" idx="13"/>
          </p:nvPr>
        </p:nvSpPr>
        <p:spPr>
          <a:xfrm>
            <a:off x="971551" y="3573016"/>
            <a:ext cx="7715250" cy="237693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683"/>
              </a:lnSpc>
              <a:buNone/>
              <a:defRPr sz="1400">
                <a:solidFill>
                  <a:srgbClr val="666666"/>
                </a:solidFill>
              </a:defRPr>
            </a:lvl1pPr>
            <a:lvl2pPr marL="694346" indent="-126245">
              <a:lnSpc>
                <a:spcPts val="1683"/>
              </a:lnSpc>
              <a:buFont typeface="Arial" pitchFamily="34" charset="0"/>
              <a:buChar char="&gt;"/>
              <a:defRPr sz="1400">
                <a:solidFill>
                  <a:srgbClr val="666666"/>
                </a:solidFill>
              </a:defRPr>
            </a:lvl2pPr>
            <a:lvl3pPr>
              <a:lnSpc>
                <a:spcPts val="1683"/>
              </a:lnSpc>
              <a:defRPr sz="1400">
                <a:solidFill>
                  <a:srgbClr val="666666"/>
                </a:solidFill>
              </a:defRPr>
            </a:lvl3pPr>
            <a:lvl4pPr>
              <a:lnSpc>
                <a:spcPts val="1683"/>
              </a:lnSpc>
              <a:defRPr sz="1400">
                <a:solidFill>
                  <a:srgbClr val="666666"/>
                </a:solidFill>
              </a:defRPr>
            </a:lvl4pPr>
            <a:lvl5pPr>
              <a:lnSpc>
                <a:spcPts val="1683"/>
              </a:lnSpc>
              <a:defRPr sz="1400">
                <a:solidFill>
                  <a:srgbClr val="666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Название 1"/>
          <p:cNvSpPr>
            <a:spLocks noGrp="1"/>
          </p:cNvSpPr>
          <p:nvPr>
            <p:ph type="title"/>
          </p:nvPr>
        </p:nvSpPr>
        <p:spPr>
          <a:xfrm>
            <a:off x="971601" y="381000"/>
            <a:ext cx="6264695" cy="59972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4"/>
          </p:nvPr>
        </p:nvSpPr>
        <p:spPr>
          <a:xfrm>
            <a:off x="971600" y="6400800"/>
            <a:ext cx="4464496" cy="457200"/>
          </a:xfrm>
          <a:prstGeom prst="rect">
            <a:avLst/>
          </a:prstGeom>
        </p:spPr>
        <p:txBody>
          <a:bodyPr/>
          <a:lstStyle>
            <a:lvl1pPr>
              <a:defRPr sz="11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Rectangle 2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29401" y="6400800"/>
            <a:ext cx="20574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100" b="1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8E4DA87-71DC-4DF5-A7A4-5CBD7BB54C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3" name="Picture 2" descr="C:\Documents and Settings\kmitrofanov\Рабочий стол\Презентации УК\УК-Logo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246641" y="381000"/>
            <a:ext cx="1440159" cy="555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414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3"/>
          <p:cNvSpPr>
            <a:spLocks noGrp="1"/>
          </p:cNvSpPr>
          <p:nvPr>
            <p:ph sz="half" idx="2"/>
          </p:nvPr>
        </p:nvSpPr>
        <p:spPr>
          <a:xfrm>
            <a:off x="971550" y="1268414"/>
            <a:ext cx="3816350" cy="46815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683"/>
              </a:lnSpc>
              <a:buNone/>
              <a:defRPr sz="1400">
                <a:solidFill>
                  <a:srgbClr val="666666"/>
                </a:solidFill>
              </a:defRPr>
            </a:lvl1pPr>
            <a:lvl2pPr marL="694346" indent="-126245">
              <a:lnSpc>
                <a:spcPts val="1683"/>
              </a:lnSpc>
              <a:buFont typeface="Arial" pitchFamily="34" charset="0"/>
              <a:buChar char="&gt;"/>
              <a:defRPr sz="1400">
                <a:solidFill>
                  <a:srgbClr val="666666"/>
                </a:solidFill>
              </a:defRPr>
            </a:lvl2pPr>
            <a:lvl3pPr>
              <a:lnSpc>
                <a:spcPts val="1683"/>
              </a:lnSpc>
              <a:defRPr sz="1400">
                <a:solidFill>
                  <a:srgbClr val="666666"/>
                </a:solidFill>
              </a:defRPr>
            </a:lvl3pPr>
            <a:lvl4pPr>
              <a:lnSpc>
                <a:spcPts val="1683"/>
              </a:lnSpc>
              <a:defRPr sz="1400">
                <a:solidFill>
                  <a:srgbClr val="666666"/>
                </a:solidFill>
              </a:defRPr>
            </a:lvl4pPr>
            <a:lvl5pPr>
              <a:lnSpc>
                <a:spcPts val="1683"/>
              </a:lnSpc>
              <a:defRPr sz="1400">
                <a:solidFill>
                  <a:srgbClr val="666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endParaRPr lang="ru-RU" dirty="0" smtClean="0"/>
          </a:p>
        </p:txBody>
      </p:sp>
      <p:sp>
        <p:nvSpPr>
          <p:cNvPr id="9" name="Текст 2"/>
          <p:cNvSpPr>
            <a:spLocks noGrp="1"/>
          </p:cNvSpPr>
          <p:nvPr>
            <p:ph type="body" idx="12"/>
          </p:nvPr>
        </p:nvSpPr>
        <p:spPr>
          <a:xfrm>
            <a:off x="5076825" y="1268760"/>
            <a:ext cx="3609975" cy="5629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894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37154" indent="0">
              <a:buNone/>
              <a:defRPr sz="1900" b="1"/>
            </a:lvl2pPr>
            <a:lvl3pPr marL="874309" indent="0">
              <a:buNone/>
              <a:defRPr sz="1800" b="1"/>
            </a:lvl3pPr>
            <a:lvl4pPr marL="1311463" indent="0">
              <a:buNone/>
              <a:defRPr sz="1500" b="1"/>
            </a:lvl4pPr>
            <a:lvl5pPr marL="1748618" indent="0">
              <a:buNone/>
              <a:defRPr sz="1500" b="1"/>
            </a:lvl5pPr>
            <a:lvl6pPr marL="2185772" indent="0">
              <a:buNone/>
              <a:defRPr sz="1500" b="1"/>
            </a:lvl6pPr>
            <a:lvl7pPr marL="2622926" indent="0">
              <a:buNone/>
              <a:defRPr sz="1500" b="1"/>
            </a:lvl7pPr>
            <a:lvl8pPr marL="3060080" indent="0">
              <a:buNone/>
              <a:defRPr sz="1500" b="1"/>
            </a:lvl8pPr>
            <a:lvl9pPr marL="3497234" indent="0">
              <a:buNone/>
              <a:defRPr sz="1500" b="1"/>
            </a:lvl9pPr>
          </a:lstStyle>
          <a:p>
            <a:pPr lvl="0"/>
            <a:endParaRPr lang="ru-RU" dirty="0" smtClean="0"/>
          </a:p>
        </p:txBody>
      </p:sp>
      <p:sp>
        <p:nvSpPr>
          <p:cNvPr id="10" name="Содержимое 3"/>
          <p:cNvSpPr>
            <a:spLocks noGrp="1"/>
          </p:cNvSpPr>
          <p:nvPr>
            <p:ph sz="half" idx="13"/>
          </p:nvPr>
        </p:nvSpPr>
        <p:spPr>
          <a:xfrm>
            <a:off x="5076825" y="1831746"/>
            <a:ext cx="3609975" cy="411820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683"/>
              </a:lnSpc>
              <a:buNone/>
              <a:defRPr sz="1400">
                <a:solidFill>
                  <a:srgbClr val="666666"/>
                </a:solidFill>
              </a:defRPr>
            </a:lvl1pPr>
            <a:lvl2pPr marL="694346" indent="-126245">
              <a:lnSpc>
                <a:spcPts val="1683"/>
              </a:lnSpc>
              <a:buFont typeface="Arial" pitchFamily="34" charset="0"/>
              <a:buChar char="&gt;"/>
              <a:defRPr sz="1400">
                <a:solidFill>
                  <a:srgbClr val="666666"/>
                </a:solidFill>
              </a:defRPr>
            </a:lvl2pPr>
            <a:lvl3pPr>
              <a:lnSpc>
                <a:spcPts val="1683"/>
              </a:lnSpc>
              <a:defRPr sz="1400">
                <a:solidFill>
                  <a:srgbClr val="666666"/>
                </a:solidFill>
              </a:defRPr>
            </a:lvl3pPr>
            <a:lvl4pPr>
              <a:lnSpc>
                <a:spcPts val="1683"/>
              </a:lnSpc>
              <a:defRPr sz="1400">
                <a:solidFill>
                  <a:srgbClr val="666666"/>
                </a:solidFill>
              </a:defRPr>
            </a:lvl4pPr>
            <a:lvl5pPr>
              <a:lnSpc>
                <a:spcPts val="1683"/>
              </a:lnSpc>
              <a:defRPr sz="1400">
                <a:solidFill>
                  <a:srgbClr val="666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Название 1"/>
          <p:cNvSpPr>
            <a:spLocks noGrp="1"/>
          </p:cNvSpPr>
          <p:nvPr>
            <p:ph type="title"/>
          </p:nvPr>
        </p:nvSpPr>
        <p:spPr>
          <a:xfrm>
            <a:off x="971601" y="381000"/>
            <a:ext cx="6264695" cy="59972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4"/>
          </p:nvPr>
        </p:nvSpPr>
        <p:spPr>
          <a:xfrm>
            <a:off x="971600" y="6400800"/>
            <a:ext cx="4464496" cy="457200"/>
          </a:xfrm>
          <a:prstGeom prst="rect">
            <a:avLst/>
          </a:prstGeom>
        </p:spPr>
        <p:txBody>
          <a:bodyPr/>
          <a:lstStyle>
            <a:lvl1pPr>
              <a:defRPr sz="11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" name="Rectangle 2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29401" y="6400800"/>
            <a:ext cx="20574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100" b="1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8E4DA87-71DC-4DF5-A7A4-5CBD7BB54C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5" name="Picture 2" descr="C:\Documents and Settings\kmitrofanov\Рабочий стол\Презентации УК\УК-Logo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246641" y="381000"/>
            <a:ext cx="1440159" cy="555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4149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953641" y="1268760"/>
            <a:ext cx="3834259" cy="5629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894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37154" indent="0">
              <a:buNone/>
              <a:defRPr sz="1900" b="1"/>
            </a:lvl2pPr>
            <a:lvl3pPr marL="874309" indent="0">
              <a:buNone/>
              <a:defRPr sz="1800" b="1"/>
            </a:lvl3pPr>
            <a:lvl4pPr marL="1311463" indent="0">
              <a:buNone/>
              <a:defRPr sz="1500" b="1"/>
            </a:lvl4pPr>
            <a:lvl5pPr marL="1748618" indent="0">
              <a:buNone/>
              <a:defRPr sz="1500" b="1"/>
            </a:lvl5pPr>
            <a:lvl6pPr marL="2185772" indent="0">
              <a:buNone/>
              <a:defRPr sz="1500" b="1"/>
            </a:lvl6pPr>
            <a:lvl7pPr marL="2622926" indent="0">
              <a:buNone/>
              <a:defRPr sz="1500" b="1"/>
            </a:lvl7pPr>
            <a:lvl8pPr marL="3060080" indent="0">
              <a:buNone/>
              <a:defRPr sz="1500" b="1"/>
            </a:lvl8pPr>
            <a:lvl9pPr marL="3497234" indent="0">
              <a:buNone/>
              <a:defRPr sz="15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3"/>
          <p:cNvSpPr>
            <a:spLocks noGrp="1"/>
          </p:cNvSpPr>
          <p:nvPr>
            <p:ph sz="half" idx="2"/>
          </p:nvPr>
        </p:nvSpPr>
        <p:spPr>
          <a:xfrm>
            <a:off x="953641" y="1831746"/>
            <a:ext cx="3834259" cy="411820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683"/>
              </a:lnSpc>
              <a:buNone/>
              <a:defRPr sz="1400">
                <a:solidFill>
                  <a:srgbClr val="666666"/>
                </a:solidFill>
              </a:defRPr>
            </a:lvl1pPr>
            <a:lvl2pPr marL="694346" indent="-126245">
              <a:lnSpc>
                <a:spcPts val="1683"/>
              </a:lnSpc>
              <a:buFont typeface="Arial" pitchFamily="34" charset="0"/>
              <a:buChar char="&gt;"/>
              <a:defRPr sz="1400">
                <a:solidFill>
                  <a:srgbClr val="666666"/>
                </a:solidFill>
              </a:defRPr>
            </a:lvl2pPr>
            <a:lvl3pPr>
              <a:lnSpc>
                <a:spcPts val="1683"/>
              </a:lnSpc>
              <a:defRPr sz="1400">
                <a:solidFill>
                  <a:srgbClr val="666666"/>
                </a:solidFill>
              </a:defRPr>
            </a:lvl3pPr>
            <a:lvl4pPr>
              <a:lnSpc>
                <a:spcPts val="1683"/>
              </a:lnSpc>
              <a:defRPr sz="1400">
                <a:solidFill>
                  <a:srgbClr val="666666"/>
                </a:solidFill>
              </a:defRPr>
            </a:lvl4pPr>
            <a:lvl5pPr>
              <a:lnSpc>
                <a:spcPts val="1683"/>
              </a:lnSpc>
              <a:defRPr sz="1400">
                <a:solidFill>
                  <a:srgbClr val="666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12"/>
          </p:nvPr>
        </p:nvSpPr>
        <p:spPr>
          <a:xfrm>
            <a:off x="5076825" y="1268760"/>
            <a:ext cx="3609975" cy="5629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894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37154" indent="0">
              <a:buNone/>
              <a:defRPr sz="1900" b="1"/>
            </a:lvl2pPr>
            <a:lvl3pPr marL="874309" indent="0">
              <a:buNone/>
              <a:defRPr sz="1800" b="1"/>
            </a:lvl3pPr>
            <a:lvl4pPr marL="1311463" indent="0">
              <a:buNone/>
              <a:defRPr sz="1500" b="1"/>
            </a:lvl4pPr>
            <a:lvl5pPr marL="1748618" indent="0">
              <a:buNone/>
              <a:defRPr sz="1500" b="1"/>
            </a:lvl5pPr>
            <a:lvl6pPr marL="2185772" indent="0">
              <a:buNone/>
              <a:defRPr sz="1500" b="1"/>
            </a:lvl6pPr>
            <a:lvl7pPr marL="2622926" indent="0">
              <a:buNone/>
              <a:defRPr sz="1500" b="1"/>
            </a:lvl7pPr>
            <a:lvl8pPr marL="3060080" indent="0">
              <a:buNone/>
              <a:defRPr sz="1500" b="1"/>
            </a:lvl8pPr>
            <a:lvl9pPr marL="3497234" indent="0">
              <a:buNone/>
              <a:defRPr sz="15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3"/>
          <p:cNvSpPr>
            <a:spLocks noGrp="1"/>
          </p:cNvSpPr>
          <p:nvPr>
            <p:ph sz="half" idx="13"/>
          </p:nvPr>
        </p:nvSpPr>
        <p:spPr>
          <a:xfrm>
            <a:off x="5076825" y="1831746"/>
            <a:ext cx="3609975" cy="411820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683"/>
              </a:lnSpc>
              <a:buNone/>
              <a:defRPr sz="1400">
                <a:solidFill>
                  <a:srgbClr val="666666"/>
                </a:solidFill>
              </a:defRPr>
            </a:lvl1pPr>
            <a:lvl2pPr marL="694346" indent="-126245">
              <a:lnSpc>
                <a:spcPts val="1683"/>
              </a:lnSpc>
              <a:buFont typeface="Arial" pitchFamily="34" charset="0"/>
              <a:buChar char="&gt;"/>
              <a:defRPr sz="1400">
                <a:solidFill>
                  <a:srgbClr val="666666"/>
                </a:solidFill>
              </a:defRPr>
            </a:lvl2pPr>
            <a:lvl3pPr>
              <a:lnSpc>
                <a:spcPts val="1683"/>
              </a:lnSpc>
              <a:defRPr sz="1400">
                <a:solidFill>
                  <a:srgbClr val="666666"/>
                </a:solidFill>
              </a:defRPr>
            </a:lvl3pPr>
            <a:lvl4pPr>
              <a:lnSpc>
                <a:spcPts val="1683"/>
              </a:lnSpc>
              <a:defRPr sz="1400">
                <a:solidFill>
                  <a:srgbClr val="666666"/>
                </a:solidFill>
              </a:defRPr>
            </a:lvl4pPr>
            <a:lvl5pPr>
              <a:lnSpc>
                <a:spcPts val="1683"/>
              </a:lnSpc>
              <a:defRPr sz="1400">
                <a:solidFill>
                  <a:srgbClr val="666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971601" y="381000"/>
            <a:ext cx="6264695" cy="59972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4"/>
          </p:nvPr>
        </p:nvSpPr>
        <p:spPr>
          <a:xfrm>
            <a:off x="971600" y="6400800"/>
            <a:ext cx="4464496" cy="457200"/>
          </a:xfrm>
          <a:prstGeom prst="rect">
            <a:avLst/>
          </a:prstGeom>
        </p:spPr>
        <p:txBody>
          <a:bodyPr/>
          <a:lstStyle>
            <a:lvl1pPr>
              <a:defRPr sz="11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" name="Rectangle 2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29401" y="6400800"/>
            <a:ext cx="20574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100" b="1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8E4DA87-71DC-4DF5-A7A4-5CBD7BB54C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2" name="Picture 2" descr="C:\Documents and Settings\kmitrofanov\Рабочий стол\Презентации УК\УК-Logo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246641" y="381000"/>
            <a:ext cx="1440159" cy="555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0072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971600" y="2708920"/>
            <a:ext cx="7715200" cy="72008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894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37154" indent="0">
              <a:buNone/>
              <a:defRPr sz="1900" b="1"/>
            </a:lvl2pPr>
            <a:lvl3pPr marL="874309" indent="0">
              <a:buNone/>
              <a:defRPr sz="1800" b="1"/>
            </a:lvl3pPr>
            <a:lvl4pPr marL="1311463" indent="0">
              <a:buNone/>
              <a:defRPr sz="1500" b="1"/>
            </a:lvl4pPr>
            <a:lvl5pPr marL="1748618" indent="0">
              <a:buNone/>
              <a:defRPr sz="1500" b="1"/>
            </a:lvl5pPr>
            <a:lvl6pPr marL="2185772" indent="0">
              <a:buNone/>
              <a:defRPr sz="1500" b="1"/>
            </a:lvl6pPr>
            <a:lvl7pPr marL="2622926" indent="0">
              <a:buNone/>
              <a:defRPr sz="1500" b="1"/>
            </a:lvl7pPr>
            <a:lvl8pPr marL="3060080" indent="0">
              <a:buNone/>
              <a:defRPr sz="1500" b="1"/>
            </a:lvl8pPr>
            <a:lvl9pPr marL="3497234" indent="0">
              <a:buNone/>
              <a:defRPr sz="15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Содержимое 3"/>
          <p:cNvSpPr>
            <a:spLocks noGrp="1"/>
          </p:cNvSpPr>
          <p:nvPr>
            <p:ph sz="half" idx="2" hasCustomPrompt="1"/>
          </p:nvPr>
        </p:nvSpPr>
        <p:spPr>
          <a:xfrm>
            <a:off x="971600" y="3429000"/>
            <a:ext cx="3816424" cy="25209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683"/>
              </a:lnSpc>
              <a:buNone/>
              <a:defRPr sz="1400">
                <a:solidFill>
                  <a:srgbClr val="666666"/>
                </a:solidFill>
              </a:defRPr>
            </a:lvl1pPr>
            <a:lvl2pPr marL="180975" indent="-180975">
              <a:lnSpc>
                <a:spcPts val="1683"/>
              </a:lnSpc>
              <a:buFont typeface="Arial" pitchFamily="34" charset="0"/>
              <a:buChar char="&gt;"/>
              <a:defRPr sz="1400">
                <a:solidFill>
                  <a:srgbClr val="666666"/>
                </a:solidFill>
              </a:defRPr>
            </a:lvl2pPr>
            <a:lvl3pPr>
              <a:lnSpc>
                <a:spcPts val="1683"/>
              </a:lnSpc>
              <a:defRPr sz="1400">
                <a:solidFill>
                  <a:srgbClr val="666666"/>
                </a:solidFill>
              </a:defRPr>
            </a:lvl3pPr>
            <a:lvl4pPr>
              <a:lnSpc>
                <a:spcPts val="1683"/>
              </a:lnSpc>
              <a:defRPr sz="1400">
                <a:solidFill>
                  <a:srgbClr val="666666"/>
                </a:solidFill>
              </a:defRPr>
            </a:lvl4pPr>
            <a:lvl5pPr>
              <a:lnSpc>
                <a:spcPts val="1683"/>
              </a:lnSpc>
              <a:defRPr sz="1400">
                <a:solidFill>
                  <a:srgbClr val="666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4" name="Содержимое 3"/>
          <p:cNvSpPr>
            <a:spLocks noGrp="1"/>
          </p:cNvSpPr>
          <p:nvPr>
            <p:ph sz="half" idx="16" hasCustomPrompt="1"/>
          </p:nvPr>
        </p:nvSpPr>
        <p:spPr>
          <a:xfrm>
            <a:off x="5076056" y="3429000"/>
            <a:ext cx="3610744" cy="25209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683"/>
              </a:lnSpc>
              <a:buNone/>
              <a:defRPr sz="1400">
                <a:solidFill>
                  <a:srgbClr val="666666"/>
                </a:solidFill>
              </a:defRPr>
            </a:lvl1pPr>
            <a:lvl2pPr marL="180975" indent="-180975">
              <a:lnSpc>
                <a:spcPts val="1683"/>
              </a:lnSpc>
              <a:buFont typeface="Arial" pitchFamily="34" charset="0"/>
              <a:buChar char="&gt;"/>
              <a:defRPr sz="1400">
                <a:solidFill>
                  <a:srgbClr val="666666"/>
                </a:solidFill>
              </a:defRPr>
            </a:lvl2pPr>
            <a:lvl3pPr>
              <a:lnSpc>
                <a:spcPts val="1683"/>
              </a:lnSpc>
              <a:defRPr sz="1400">
                <a:solidFill>
                  <a:srgbClr val="666666"/>
                </a:solidFill>
              </a:defRPr>
            </a:lvl3pPr>
            <a:lvl4pPr>
              <a:lnSpc>
                <a:spcPts val="1683"/>
              </a:lnSpc>
              <a:defRPr sz="1400">
                <a:solidFill>
                  <a:srgbClr val="666666"/>
                </a:solidFill>
              </a:defRPr>
            </a:lvl4pPr>
            <a:lvl5pPr>
              <a:lnSpc>
                <a:spcPts val="1683"/>
              </a:lnSpc>
              <a:defRPr sz="1400">
                <a:solidFill>
                  <a:srgbClr val="666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971600" y="6400800"/>
            <a:ext cx="4464496" cy="457200"/>
          </a:xfrm>
          <a:prstGeom prst="rect">
            <a:avLst/>
          </a:prstGeom>
        </p:spPr>
        <p:txBody>
          <a:bodyPr/>
          <a:lstStyle>
            <a:lvl1pPr>
              <a:defRPr sz="11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Rectangle 2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29401" y="6400800"/>
            <a:ext cx="20574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100" b="1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8E4DA87-71DC-4DF5-A7A4-5CBD7BB54C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8" name="Название 1"/>
          <p:cNvSpPr>
            <a:spLocks noGrp="1"/>
          </p:cNvSpPr>
          <p:nvPr>
            <p:ph type="title"/>
          </p:nvPr>
        </p:nvSpPr>
        <p:spPr>
          <a:xfrm>
            <a:off x="971601" y="381000"/>
            <a:ext cx="6264695" cy="59972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2" name="Picture 2" descr="C:\Documents and Settings\kmitrofanov\Рабочий стол\Презентации УК\УК-Logo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246641" y="381000"/>
            <a:ext cx="1440159" cy="555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66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>
            <a:spLocks noGrp="1"/>
          </p:cNvSpPr>
          <p:nvPr>
            <p:ph type="title"/>
          </p:nvPr>
        </p:nvSpPr>
        <p:spPr>
          <a:xfrm>
            <a:off x="971601" y="381000"/>
            <a:ext cx="6264695" cy="59972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715200" cy="468119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Font typeface="Arial" pitchFamily="34" charset="0"/>
              <a:buChar char="&gt;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971600" y="6400800"/>
            <a:ext cx="4464496" cy="457200"/>
          </a:xfrm>
          <a:prstGeom prst="rect">
            <a:avLst/>
          </a:prstGeom>
        </p:spPr>
        <p:txBody>
          <a:bodyPr/>
          <a:lstStyle>
            <a:lvl1pPr>
              <a:defRPr sz="11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Rectangle 2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29401" y="6400800"/>
            <a:ext cx="20574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100" b="1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8E4DA87-71DC-4DF5-A7A4-5CBD7BB54C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 descr="C:\Documents and Settings\kmitrofanov\Рабочий стол\Презентации УК\УК-Logo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246641" y="381000"/>
            <a:ext cx="1440159" cy="55524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715200" cy="4681190"/>
          </a:xfrm>
          <a:prstGeom prst="rect">
            <a:avLst/>
          </a:prstGeom>
        </p:spPr>
        <p:txBody>
          <a:bodyPr lIns="0" tIns="0" rIns="0" bIns="0"/>
          <a:lstStyle>
            <a:lvl1pPr>
              <a:buFont typeface="Arial" pitchFamily="34" charset="0"/>
              <a:buChar char="&gt;"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Font typeface="Arial" pitchFamily="34" charset="0"/>
              <a:buChar char="&gt;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971601" y="381000"/>
            <a:ext cx="6264695" cy="59972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971600" y="6400800"/>
            <a:ext cx="4464496" cy="457200"/>
          </a:xfrm>
          <a:prstGeom prst="rect">
            <a:avLst/>
          </a:prstGeom>
        </p:spPr>
        <p:txBody>
          <a:bodyPr/>
          <a:lstStyle>
            <a:lvl1pPr>
              <a:defRPr sz="11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Rectangle 2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29401" y="6400800"/>
            <a:ext cx="20574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100" b="1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8E4DA87-71DC-4DF5-A7A4-5CBD7BB54C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8" name="Picture 2" descr="C:\Documents and Settings\kmitrofanov\Рабочий стол\Презентации УК\УК-Logo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246641" y="381000"/>
            <a:ext cx="1440159" cy="55524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971601" y="1268760"/>
            <a:ext cx="7715199" cy="5629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894"/>
              </a:lnSpc>
              <a:spcBef>
                <a:spcPts val="0"/>
              </a:spcBef>
              <a:buNone/>
              <a:defRPr sz="1600" b="1">
                <a:solidFill>
                  <a:srgbClr val="00366A"/>
                </a:solidFill>
              </a:defRPr>
            </a:lvl1pPr>
            <a:lvl2pPr marL="437154" indent="0">
              <a:buNone/>
              <a:defRPr sz="1900" b="1"/>
            </a:lvl2pPr>
            <a:lvl3pPr marL="874309" indent="0">
              <a:buNone/>
              <a:defRPr sz="1800" b="1"/>
            </a:lvl3pPr>
            <a:lvl4pPr marL="1311463" indent="0">
              <a:buNone/>
              <a:defRPr sz="1500" b="1"/>
            </a:lvl4pPr>
            <a:lvl5pPr marL="1748618" indent="0">
              <a:buNone/>
              <a:defRPr sz="1500" b="1"/>
            </a:lvl5pPr>
            <a:lvl6pPr marL="2185772" indent="0">
              <a:buNone/>
              <a:defRPr sz="1500" b="1"/>
            </a:lvl6pPr>
            <a:lvl7pPr marL="2622926" indent="0">
              <a:buNone/>
              <a:defRPr sz="1500" b="1"/>
            </a:lvl7pPr>
            <a:lvl8pPr marL="3060080" indent="0">
              <a:buNone/>
              <a:defRPr sz="1500" b="1"/>
            </a:lvl8pPr>
            <a:lvl9pPr marL="3497234" indent="0">
              <a:buNone/>
              <a:defRPr sz="15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3"/>
          <p:cNvSpPr>
            <a:spLocks noGrp="1"/>
          </p:cNvSpPr>
          <p:nvPr>
            <p:ph sz="half" idx="2"/>
          </p:nvPr>
        </p:nvSpPr>
        <p:spPr>
          <a:xfrm>
            <a:off x="971601" y="1844824"/>
            <a:ext cx="7715199" cy="40055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683"/>
              </a:lnSpc>
              <a:buNone/>
              <a:defRPr sz="1400">
                <a:solidFill>
                  <a:srgbClr val="666666"/>
                </a:solidFill>
              </a:defRPr>
            </a:lvl1pPr>
            <a:lvl2pPr marL="694346" indent="-126245">
              <a:lnSpc>
                <a:spcPts val="1683"/>
              </a:lnSpc>
              <a:buFont typeface="Arial" pitchFamily="34" charset="0"/>
              <a:buChar char="&gt;"/>
              <a:defRPr sz="1400">
                <a:solidFill>
                  <a:srgbClr val="666666"/>
                </a:solidFill>
              </a:defRPr>
            </a:lvl2pPr>
            <a:lvl3pPr>
              <a:lnSpc>
                <a:spcPts val="1683"/>
              </a:lnSpc>
              <a:defRPr sz="1400">
                <a:solidFill>
                  <a:srgbClr val="666666"/>
                </a:solidFill>
              </a:defRPr>
            </a:lvl3pPr>
            <a:lvl4pPr>
              <a:lnSpc>
                <a:spcPts val="1683"/>
              </a:lnSpc>
              <a:defRPr sz="1400">
                <a:solidFill>
                  <a:srgbClr val="666666"/>
                </a:solidFill>
              </a:defRPr>
            </a:lvl4pPr>
            <a:lvl5pPr>
              <a:lnSpc>
                <a:spcPts val="1683"/>
              </a:lnSpc>
              <a:defRPr sz="1400">
                <a:solidFill>
                  <a:srgbClr val="666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971600" y="6400800"/>
            <a:ext cx="4464496" cy="457200"/>
          </a:xfrm>
          <a:prstGeom prst="rect">
            <a:avLst/>
          </a:prstGeom>
        </p:spPr>
        <p:txBody>
          <a:bodyPr/>
          <a:lstStyle>
            <a:lvl1pPr>
              <a:defRPr sz="11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" name="Rectangle 2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29401" y="6400800"/>
            <a:ext cx="20574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100" b="1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8E4DA87-71DC-4DF5-A7A4-5CBD7BB54C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8" name="Picture 2" descr="C:\Documents and Settings\kmitrofanov\Рабочий стол\Презентации УК\УК-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641" y="381000"/>
            <a:ext cx="1440159" cy="555243"/>
          </a:xfrm>
          <a:prstGeom prst="rect">
            <a:avLst/>
          </a:prstGeom>
          <a:noFill/>
        </p:spPr>
      </p:pic>
      <p:sp>
        <p:nvSpPr>
          <p:cNvPr id="9" name="Название 1"/>
          <p:cNvSpPr>
            <a:spLocks noGrp="1"/>
          </p:cNvSpPr>
          <p:nvPr>
            <p:ph type="title"/>
          </p:nvPr>
        </p:nvSpPr>
        <p:spPr>
          <a:xfrm>
            <a:off x="971601" y="381000"/>
            <a:ext cx="6264695" cy="59972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36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>
            <a:spLocks noGrp="1"/>
          </p:cNvSpPr>
          <p:nvPr>
            <p:ph sz="half" idx="2"/>
          </p:nvPr>
        </p:nvSpPr>
        <p:spPr>
          <a:xfrm>
            <a:off x="971550" y="1268414"/>
            <a:ext cx="7715250" cy="21605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683"/>
              </a:lnSpc>
              <a:buNone/>
              <a:defRPr sz="1400">
                <a:solidFill>
                  <a:srgbClr val="666666"/>
                </a:solidFill>
              </a:defRPr>
            </a:lvl1pPr>
            <a:lvl2pPr marL="694346" indent="-126245">
              <a:lnSpc>
                <a:spcPts val="1683"/>
              </a:lnSpc>
              <a:buFont typeface="Arial" pitchFamily="34" charset="0"/>
              <a:buChar char="&gt;"/>
              <a:defRPr sz="1400">
                <a:solidFill>
                  <a:srgbClr val="666666"/>
                </a:solidFill>
              </a:defRPr>
            </a:lvl2pPr>
            <a:lvl3pPr>
              <a:lnSpc>
                <a:spcPts val="1683"/>
              </a:lnSpc>
              <a:defRPr sz="1400">
                <a:solidFill>
                  <a:srgbClr val="666666"/>
                </a:solidFill>
              </a:defRPr>
            </a:lvl3pPr>
            <a:lvl4pPr>
              <a:lnSpc>
                <a:spcPts val="1683"/>
              </a:lnSpc>
              <a:defRPr sz="1400">
                <a:solidFill>
                  <a:srgbClr val="666666"/>
                </a:solidFill>
              </a:defRPr>
            </a:lvl4pPr>
            <a:lvl5pPr>
              <a:lnSpc>
                <a:spcPts val="1683"/>
              </a:lnSpc>
              <a:defRPr sz="1400">
                <a:solidFill>
                  <a:srgbClr val="666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endParaRPr lang="ru-RU" dirty="0" smtClean="0"/>
          </a:p>
        </p:txBody>
      </p:sp>
      <p:sp>
        <p:nvSpPr>
          <p:cNvPr id="8" name="Содержимое 3"/>
          <p:cNvSpPr>
            <a:spLocks noGrp="1"/>
          </p:cNvSpPr>
          <p:nvPr>
            <p:ph sz="half" idx="13"/>
          </p:nvPr>
        </p:nvSpPr>
        <p:spPr>
          <a:xfrm>
            <a:off x="971551" y="3573016"/>
            <a:ext cx="7715250" cy="237693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683"/>
              </a:lnSpc>
              <a:buNone/>
              <a:defRPr sz="1400">
                <a:solidFill>
                  <a:srgbClr val="666666"/>
                </a:solidFill>
              </a:defRPr>
            </a:lvl1pPr>
            <a:lvl2pPr marL="694346" indent="-126245">
              <a:lnSpc>
                <a:spcPts val="1683"/>
              </a:lnSpc>
              <a:buFont typeface="Arial" pitchFamily="34" charset="0"/>
              <a:buChar char="&gt;"/>
              <a:defRPr sz="1400">
                <a:solidFill>
                  <a:srgbClr val="666666"/>
                </a:solidFill>
              </a:defRPr>
            </a:lvl2pPr>
            <a:lvl3pPr>
              <a:lnSpc>
                <a:spcPts val="1683"/>
              </a:lnSpc>
              <a:defRPr sz="1400">
                <a:solidFill>
                  <a:srgbClr val="666666"/>
                </a:solidFill>
              </a:defRPr>
            </a:lvl3pPr>
            <a:lvl4pPr>
              <a:lnSpc>
                <a:spcPts val="1683"/>
              </a:lnSpc>
              <a:defRPr sz="1400">
                <a:solidFill>
                  <a:srgbClr val="666666"/>
                </a:solidFill>
              </a:defRPr>
            </a:lvl4pPr>
            <a:lvl5pPr>
              <a:lnSpc>
                <a:spcPts val="1683"/>
              </a:lnSpc>
              <a:defRPr sz="1400">
                <a:solidFill>
                  <a:srgbClr val="666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9" name="Picture 2" descr="C:\Documents and Settings\kmitrofanov\Рабочий стол\Презентации УК\УК-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641" y="381000"/>
            <a:ext cx="1440159" cy="555243"/>
          </a:xfrm>
          <a:prstGeom prst="rect">
            <a:avLst/>
          </a:prstGeom>
          <a:noFill/>
        </p:spPr>
      </p:pic>
      <p:sp>
        <p:nvSpPr>
          <p:cNvPr id="10" name="Название 1"/>
          <p:cNvSpPr>
            <a:spLocks noGrp="1"/>
          </p:cNvSpPr>
          <p:nvPr>
            <p:ph type="title"/>
          </p:nvPr>
        </p:nvSpPr>
        <p:spPr>
          <a:xfrm>
            <a:off x="971601" y="381000"/>
            <a:ext cx="6264695" cy="59972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4"/>
          </p:nvPr>
        </p:nvSpPr>
        <p:spPr>
          <a:xfrm>
            <a:off x="971600" y="6400800"/>
            <a:ext cx="4464496" cy="457200"/>
          </a:xfrm>
          <a:prstGeom prst="rect">
            <a:avLst/>
          </a:prstGeom>
        </p:spPr>
        <p:txBody>
          <a:bodyPr/>
          <a:lstStyle>
            <a:lvl1pPr>
              <a:defRPr sz="11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Rectangle 2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29401" y="6400800"/>
            <a:ext cx="20574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100" b="1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8E4DA87-71DC-4DF5-A7A4-5CBD7BB54C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14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3"/>
          <p:cNvSpPr>
            <a:spLocks noGrp="1"/>
          </p:cNvSpPr>
          <p:nvPr>
            <p:ph sz="half" idx="2"/>
          </p:nvPr>
        </p:nvSpPr>
        <p:spPr>
          <a:xfrm>
            <a:off x="971550" y="1268414"/>
            <a:ext cx="3816350" cy="46815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683"/>
              </a:lnSpc>
              <a:buNone/>
              <a:defRPr sz="1400">
                <a:solidFill>
                  <a:srgbClr val="666666"/>
                </a:solidFill>
              </a:defRPr>
            </a:lvl1pPr>
            <a:lvl2pPr marL="694346" indent="-126245">
              <a:lnSpc>
                <a:spcPts val="1683"/>
              </a:lnSpc>
              <a:buFont typeface="Arial" pitchFamily="34" charset="0"/>
              <a:buChar char="&gt;"/>
              <a:defRPr sz="1400">
                <a:solidFill>
                  <a:srgbClr val="666666"/>
                </a:solidFill>
              </a:defRPr>
            </a:lvl2pPr>
            <a:lvl3pPr>
              <a:lnSpc>
                <a:spcPts val="1683"/>
              </a:lnSpc>
              <a:defRPr sz="1400">
                <a:solidFill>
                  <a:srgbClr val="666666"/>
                </a:solidFill>
              </a:defRPr>
            </a:lvl3pPr>
            <a:lvl4pPr>
              <a:lnSpc>
                <a:spcPts val="1683"/>
              </a:lnSpc>
              <a:defRPr sz="1400">
                <a:solidFill>
                  <a:srgbClr val="666666"/>
                </a:solidFill>
              </a:defRPr>
            </a:lvl4pPr>
            <a:lvl5pPr>
              <a:lnSpc>
                <a:spcPts val="1683"/>
              </a:lnSpc>
              <a:defRPr sz="1400">
                <a:solidFill>
                  <a:srgbClr val="666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endParaRPr lang="ru-RU" dirty="0" smtClean="0"/>
          </a:p>
        </p:txBody>
      </p:sp>
      <p:sp>
        <p:nvSpPr>
          <p:cNvPr id="9" name="Текст 2"/>
          <p:cNvSpPr>
            <a:spLocks noGrp="1"/>
          </p:cNvSpPr>
          <p:nvPr>
            <p:ph type="body" idx="12"/>
          </p:nvPr>
        </p:nvSpPr>
        <p:spPr>
          <a:xfrm>
            <a:off x="5076825" y="1268760"/>
            <a:ext cx="3609975" cy="5629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894"/>
              </a:lnSpc>
              <a:spcBef>
                <a:spcPts val="0"/>
              </a:spcBef>
              <a:buNone/>
              <a:defRPr sz="1600" b="1">
                <a:solidFill>
                  <a:srgbClr val="00366A"/>
                </a:solidFill>
              </a:defRPr>
            </a:lvl1pPr>
            <a:lvl2pPr marL="437154" indent="0">
              <a:buNone/>
              <a:defRPr sz="1900" b="1"/>
            </a:lvl2pPr>
            <a:lvl3pPr marL="874309" indent="0">
              <a:buNone/>
              <a:defRPr sz="1800" b="1"/>
            </a:lvl3pPr>
            <a:lvl4pPr marL="1311463" indent="0">
              <a:buNone/>
              <a:defRPr sz="1500" b="1"/>
            </a:lvl4pPr>
            <a:lvl5pPr marL="1748618" indent="0">
              <a:buNone/>
              <a:defRPr sz="1500" b="1"/>
            </a:lvl5pPr>
            <a:lvl6pPr marL="2185772" indent="0">
              <a:buNone/>
              <a:defRPr sz="1500" b="1"/>
            </a:lvl6pPr>
            <a:lvl7pPr marL="2622926" indent="0">
              <a:buNone/>
              <a:defRPr sz="1500" b="1"/>
            </a:lvl7pPr>
            <a:lvl8pPr marL="3060080" indent="0">
              <a:buNone/>
              <a:defRPr sz="1500" b="1"/>
            </a:lvl8pPr>
            <a:lvl9pPr marL="3497234" indent="0">
              <a:buNone/>
              <a:defRPr sz="1500" b="1"/>
            </a:lvl9pPr>
          </a:lstStyle>
          <a:p>
            <a:pPr lvl="0"/>
            <a:endParaRPr lang="ru-RU" dirty="0" smtClean="0"/>
          </a:p>
        </p:txBody>
      </p:sp>
      <p:sp>
        <p:nvSpPr>
          <p:cNvPr id="10" name="Содержимое 3"/>
          <p:cNvSpPr>
            <a:spLocks noGrp="1"/>
          </p:cNvSpPr>
          <p:nvPr>
            <p:ph sz="half" idx="13"/>
          </p:nvPr>
        </p:nvSpPr>
        <p:spPr>
          <a:xfrm>
            <a:off x="5076825" y="1831746"/>
            <a:ext cx="3609975" cy="411820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683"/>
              </a:lnSpc>
              <a:buNone/>
              <a:defRPr sz="1400">
                <a:solidFill>
                  <a:srgbClr val="666666"/>
                </a:solidFill>
              </a:defRPr>
            </a:lvl1pPr>
            <a:lvl2pPr marL="694346" indent="-126245">
              <a:lnSpc>
                <a:spcPts val="1683"/>
              </a:lnSpc>
              <a:buFont typeface="Arial" pitchFamily="34" charset="0"/>
              <a:buChar char="&gt;"/>
              <a:defRPr sz="1400">
                <a:solidFill>
                  <a:srgbClr val="666666"/>
                </a:solidFill>
              </a:defRPr>
            </a:lvl2pPr>
            <a:lvl3pPr>
              <a:lnSpc>
                <a:spcPts val="1683"/>
              </a:lnSpc>
              <a:defRPr sz="1400">
                <a:solidFill>
                  <a:srgbClr val="666666"/>
                </a:solidFill>
              </a:defRPr>
            </a:lvl3pPr>
            <a:lvl4pPr>
              <a:lnSpc>
                <a:spcPts val="1683"/>
              </a:lnSpc>
              <a:defRPr sz="1400">
                <a:solidFill>
                  <a:srgbClr val="666666"/>
                </a:solidFill>
              </a:defRPr>
            </a:lvl4pPr>
            <a:lvl5pPr>
              <a:lnSpc>
                <a:spcPts val="1683"/>
              </a:lnSpc>
              <a:defRPr sz="1400">
                <a:solidFill>
                  <a:srgbClr val="666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11" name="Picture 2" descr="C:\Documents and Settings\kmitrofanov\Рабочий стол\Презентации УК\УК-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641" y="381000"/>
            <a:ext cx="1440159" cy="555243"/>
          </a:xfrm>
          <a:prstGeom prst="rect">
            <a:avLst/>
          </a:prstGeom>
          <a:noFill/>
        </p:spPr>
      </p:pic>
      <p:sp>
        <p:nvSpPr>
          <p:cNvPr id="12" name="Название 1"/>
          <p:cNvSpPr>
            <a:spLocks noGrp="1"/>
          </p:cNvSpPr>
          <p:nvPr>
            <p:ph type="title"/>
          </p:nvPr>
        </p:nvSpPr>
        <p:spPr>
          <a:xfrm>
            <a:off x="971601" y="381000"/>
            <a:ext cx="6264695" cy="59972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4"/>
          </p:nvPr>
        </p:nvSpPr>
        <p:spPr>
          <a:xfrm>
            <a:off x="971600" y="6400800"/>
            <a:ext cx="4464496" cy="457200"/>
          </a:xfrm>
          <a:prstGeom prst="rect">
            <a:avLst/>
          </a:prstGeom>
        </p:spPr>
        <p:txBody>
          <a:bodyPr/>
          <a:lstStyle>
            <a:lvl1pPr>
              <a:defRPr sz="11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" name="Rectangle 2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29401" y="6400800"/>
            <a:ext cx="20574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100" b="1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8E4DA87-71DC-4DF5-A7A4-5CBD7BB54C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14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953641" y="1268760"/>
            <a:ext cx="3834259" cy="5629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894"/>
              </a:lnSpc>
              <a:spcBef>
                <a:spcPts val="0"/>
              </a:spcBef>
              <a:buNone/>
              <a:defRPr sz="1600" b="1">
                <a:solidFill>
                  <a:srgbClr val="00366A"/>
                </a:solidFill>
              </a:defRPr>
            </a:lvl1pPr>
            <a:lvl2pPr marL="437154" indent="0">
              <a:buNone/>
              <a:defRPr sz="1900" b="1"/>
            </a:lvl2pPr>
            <a:lvl3pPr marL="874309" indent="0">
              <a:buNone/>
              <a:defRPr sz="1800" b="1"/>
            </a:lvl3pPr>
            <a:lvl4pPr marL="1311463" indent="0">
              <a:buNone/>
              <a:defRPr sz="1500" b="1"/>
            </a:lvl4pPr>
            <a:lvl5pPr marL="1748618" indent="0">
              <a:buNone/>
              <a:defRPr sz="1500" b="1"/>
            </a:lvl5pPr>
            <a:lvl6pPr marL="2185772" indent="0">
              <a:buNone/>
              <a:defRPr sz="1500" b="1"/>
            </a:lvl6pPr>
            <a:lvl7pPr marL="2622926" indent="0">
              <a:buNone/>
              <a:defRPr sz="1500" b="1"/>
            </a:lvl7pPr>
            <a:lvl8pPr marL="3060080" indent="0">
              <a:buNone/>
              <a:defRPr sz="1500" b="1"/>
            </a:lvl8pPr>
            <a:lvl9pPr marL="3497234" indent="0">
              <a:buNone/>
              <a:defRPr sz="15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3"/>
          <p:cNvSpPr>
            <a:spLocks noGrp="1"/>
          </p:cNvSpPr>
          <p:nvPr>
            <p:ph sz="half" idx="2"/>
          </p:nvPr>
        </p:nvSpPr>
        <p:spPr>
          <a:xfrm>
            <a:off x="953641" y="1831746"/>
            <a:ext cx="3834259" cy="411820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683"/>
              </a:lnSpc>
              <a:buNone/>
              <a:defRPr sz="1400">
                <a:solidFill>
                  <a:srgbClr val="666666"/>
                </a:solidFill>
              </a:defRPr>
            </a:lvl1pPr>
            <a:lvl2pPr marL="694346" indent="-126245">
              <a:lnSpc>
                <a:spcPts val="1683"/>
              </a:lnSpc>
              <a:buFont typeface="Arial" pitchFamily="34" charset="0"/>
              <a:buChar char="&gt;"/>
              <a:defRPr sz="1400">
                <a:solidFill>
                  <a:srgbClr val="666666"/>
                </a:solidFill>
              </a:defRPr>
            </a:lvl2pPr>
            <a:lvl3pPr>
              <a:lnSpc>
                <a:spcPts val="1683"/>
              </a:lnSpc>
              <a:defRPr sz="1400">
                <a:solidFill>
                  <a:srgbClr val="666666"/>
                </a:solidFill>
              </a:defRPr>
            </a:lvl3pPr>
            <a:lvl4pPr>
              <a:lnSpc>
                <a:spcPts val="1683"/>
              </a:lnSpc>
              <a:defRPr sz="1400">
                <a:solidFill>
                  <a:srgbClr val="666666"/>
                </a:solidFill>
              </a:defRPr>
            </a:lvl4pPr>
            <a:lvl5pPr>
              <a:lnSpc>
                <a:spcPts val="1683"/>
              </a:lnSpc>
              <a:defRPr sz="1400">
                <a:solidFill>
                  <a:srgbClr val="666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12"/>
          </p:nvPr>
        </p:nvSpPr>
        <p:spPr>
          <a:xfrm>
            <a:off x="5076825" y="1268760"/>
            <a:ext cx="3609975" cy="5629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894"/>
              </a:lnSpc>
              <a:spcBef>
                <a:spcPts val="0"/>
              </a:spcBef>
              <a:buNone/>
              <a:defRPr sz="1600" b="1">
                <a:solidFill>
                  <a:srgbClr val="00366A"/>
                </a:solidFill>
              </a:defRPr>
            </a:lvl1pPr>
            <a:lvl2pPr marL="437154" indent="0">
              <a:buNone/>
              <a:defRPr sz="1900" b="1"/>
            </a:lvl2pPr>
            <a:lvl3pPr marL="874309" indent="0">
              <a:buNone/>
              <a:defRPr sz="1800" b="1"/>
            </a:lvl3pPr>
            <a:lvl4pPr marL="1311463" indent="0">
              <a:buNone/>
              <a:defRPr sz="1500" b="1"/>
            </a:lvl4pPr>
            <a:lvl5pPr marL="1748618" indent="0">
              <a:buNone/>
              <a:defRPr sz="1500" b="1"/>
            </a:lvl5pPr>
            <a:lvl6pPr marL="2185772" indent="0">
              <a:buNone/>
              <a:defRPr sz="1500" b="1"/>
            </a:lvl6pPr>
            <a:lvl7pPr marL="2622926" indent="0">
              <a:buNone/>
              <a:defRPr sz="1500" b="1"/>
            </a:lvl7pPr>
            <a:lvl8pPr marL="3060080" indent="0">
              <a:buNone/>
              <a:defRPr sz="1500" b="1"/>
            </a:lvl8pPr>
            <a:lvl9pPr marL="3497234" indent="0">
              <a:buNone/>
              <a:defRPr sz="15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3"/>
          <p:cNvSpPr>
            <a:spLocks noGrp="1"/>
          </p:cNvSpPr>
          <p:nvPr>
            <p:ph sz="half" idx="13"/>
          </p:nvPr>
        </p:nvSpPr>
        <p:spPr>
          <a:xfrm>
            <a:off x="5076825" y="1831746"/>
            <a:ext cx="3609975" cy="411820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683"/>
              </a:lnSpc>
              <a:buNone/>
              <a:defRPr sz="1400">
                <a:solidFill>
                  <a:srgbClr val="666666"/>
                </a:solidFill>
              </a:defRPr>
            </a:lvl1pPr>
            <a:lvl2pPr marL="694346" indent="-126245">
              <a:lnSpc>
                <a:spcPts val="1683"/>
              </a:lnSpc>
              <a:buFont typeface="Arial" pitchFamily="34" charset="0"/>
              <a:buChar char="&gt;"/>
              <a:defRPr sz="1400">
                <a:solidFill>
                  <a:srgbClr val="666666"/>
                </a:solidFill>
              </a:defRPr>
            </a:lvl2pPr>
            <a:lvl3pPr>
              <a:lnSpc>
                <a:spcPts val="1683"/>
              </a:lnSpc>
              <a:defRPr sz="1400">
                <a:solidFill>
                  <a:srgbClr val="666666"/>
                </a:solidFill>
              </a:defRPr>
            </a:lvl3pPr>
            <a:lvl4pPr>
              <a:lnSpc>
                <a:spcPts val="1683"/>
              </a:lnSpc>
              <a:defRPr sz="1400">
                <a:solidFill>
                  <a:srgbClr val="666666"/>
                </a:solidFill>
              </a:defRPr>
            </a:lvl4pPr>
            <a:lvl5pPr>
              <a:lnSpc>
                <a:spcPts val="1683"/>
              </a:lnSpc>
              <a:defRPr sz="1400">
                <a:solidFill>
                  <a:srgbClr val="666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10" name="Picture 2" descr="C:\Documents and Settings\kmitrofanov\Рабочий стол\Презентации УК\УК-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641" y="381000"/>
            <a:ext cx="1440159" cy="555243"/>
          </a:xfrm>
          <a:prstGeom prst="rect">
            <a:avLst/>
          </a:prstGeom>
          <a:noFill/>
        </p:spPr>
      </p:pic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971601" y="381000"/>
            <a:ext cx="6264695" cy="59972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4"/>
          </p:nvPr>
        </p:nvSpPr>
        <p:spPr>
          <a:xfrm>
            <a:off x="971600" y="6400800"/>
            <a:ext cx="4464496" cy="457200"/>
          </a:xfrm>
          <a:prstGeom prst="rect">
            <a:avLst/>
          </a:prstGeom>
        </p:spPr>
        <p:txBody>
          <a:bodyPr/>
          <a:lstStyle>
            <a:lvl1pPr>
              <a:defRPr sz="11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" name="Rectangle 2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29401" y="6400800"/>
            <a:ext cx="20574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100" b="1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8E4DA87-71DC-4DF5-A7A4-5CBD7BB54C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07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971600" y="2708920"/>
            <a:ext cx="7715200" cy="72008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894"/>
              </a:lnSpc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437154" indent="0">
              <a:buNone/>
              <a:defRPr sz="1900" b="1"/>
            </a:lvl2pPr>
            <a:lvl3pPr marL="874309" indent="0">
              <a:buNone/>
              <a:defRPr sz="1800" b="1"/>
            </a:lvl3pPr>
            <a:lvl4pPr marL="1311463" indent="0">
              <a:buNone/>
              <a:defRPr sz="1500" b="1"/>
            </a:lvl4pPr>
            <a:lvl5pPr marL="1748618" indent="0">
              <a:buNone/>
              <a:defRPr sz="1500" b="1"/>
            </a:lvl5pPr>
            <a:lvl6pPr marL="2185772" indent="0">
              <a:buNone/>
              <a:defRPr sz="1500" b="1"/>
            </a:lvl6pPr>
            <a:lvl7pPr marL="2622926" indent="0">
              <a:buNone/>
              <a:defRPr sz="1500" b="1"/>
            </a:lvl7pPr>
            <a:lvl8pPr marL="3060080" indent="0">
              <a:buNone/>
              <a:defRPr sz="1500" b="1"/>
            </a:lvl8pPr>
            <a:lvl9pPr marL="3497234" indent="0">
              <a:buNone/>
              <a:defRPr sz="15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Содержимое 3"/>
          <p:cNvSpPr>
            <a:spLocks noGrp="1"/>
          </p:cNvSpPr>
          <p:nvPr>
            <p:ph sz="half" idx="2" hasCustomPrompt="1"/>
          </p:nvPr>
        </p:nvSpPr>
        <p:spPr>
          <a:xfrm>
            <a:off x="971600" y="3429000"/>
            <a:ext cx="3816424" cy="25209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683"/>
              </a:lnSpc>
              <a:buNone/>
              <a:defRPr sz="1400">
                <a:solidFill>
                  <a:srgbClr val="666666"/>
                </a:solidFill>
              </a:defRPr>
            </a:lvl1pPr>
            <a:lvl2pPr marL="180975" indent="-180975">
              <a:lnSpc>
                <a:spcPts val="1683"/>
              </a:lnSpc>
              <a:buFont typeface="Arial" pitchFamily="34" charset="0"/>
              <a:buChar char="&gt;"/>
              <a:defRPr sz="1400">
                <a:solidFill>
                  <a:srgbClr val="666666"/>
                </a:solidFill>
              </a:defRPr>
            </a:lvl2pPr>
            <a:lvl3pPr>
              <a:lnSpc>
                <a:spcPts val="1683"/>
              </a:lnSpc>
              <a:defRPr sz="1400">
                <a:solidFill>
                  <a:srgbClr val="666666"/>
                </a:solidFill>
              </a:defRPr>
            </a:lvl3pPr>
            <a:lvl4pPr>
              <a:lnSpc>
                <a:spcPts val="1683"/>
              </a:lnSpc>
              <a:defRPr sz="1400">
                <a:solidFill>
                  <a:srgbClr val="666666"/>
                </a:solidFill>
              </a:defRPr>
            </a:lvl4pPr>
            <a:lvl5pPr>
              <a:lnSpc>
                <a:spcPts val="1683"/>
              </a:lnSpc>
              <a:defRPr sz="1400">
                <a:solidFill>
                  <a:srgbClr val="666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4" name="Содержимое 3"/>
          <p:cNvSpPr>
            <a:spLocks noGrp="1"/>
          </p:cNvSpPr>
          <p:nvPr>
            <p:ph sz="half" idx="16" hasCustomPrompt="1"/>
          </p:nvPr>
        </p:nvSpPr>
        <p:spPr>
          <a:xfrm>
            <a:off x="5076056" y="3429000"/>
            <a:ext cx="3610744" cy="25209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683"/>
              </a:lnSpc>
              <a:buNone/>
              <a:defRPr sz="1400">
                <a:solidFill>
                  <a:srgbClr val="666666"/>
                </a:solidFill>
              </a:defRPr>
            </a:lvl1pPr>
            <a:lvl2pPr marL="180975" indent="-180975">
              <a:lnSpc>
                <a:spcPts val="1683"/>
              </a:lnSpc>
              <a:buFont typeface="Arial" pitchFamily="34" charset="0"/>
              <a:buChar char="&gt;"/>
              <a:defRPr sz="1400">
                <a:solidFill>
                  <a:srgbClr val="666666"/>
                </a:solidFill>
              </a:defRPr>
            </a:lvl2pPr>
            <a:lvl3pPr>
              <a:lnSpc>
                <a:spcPts val="1683"/>
              </a:lnSpc>
              <a:defRPr sz="1400">
                <a:solidFill>
                  <a:srgbClr val="666666"/>
                </a:solidFill>
              </a:defRPr>
            </a:lvl3pPr>
            <a:lvl4pPr>
              <a:lnSpc>
                <a:spcPts val="1683"/>
              </a:lnSpc>
              <a:defRPr sz="1400">
                <a:solidFill>
                  <a:srgbClr val="666666"/>
                </a:solidFill>
              </a:defRPr>
            </a:lvl4pPr>
            <a:lvl5pPr>
              <a:lnSpc>
                <a:spcPts val="1683"/>
              </a:lnSpc>
              <a:defRPr sz="1400">
                <a:solidFill>
                  <a:srgbClr val="666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971600" y="6400800"/>
            <a:ext cx="4464496" cy="457200"/>
          </a:xfrm>
          <a:prstGeom prst="rect">
            <a:avLst/>
          </a:prstGeom>
        </p:spPr>
        <p:txBody>
          <a:bodyPr/>
          <a:lstStyle>
            <a:lvl1pPr>
              <a:defRPr sz="11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Rectangle 2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29401" y="6400800"/>
            <a:ext cx="20574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100" b="1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8E4DA87-71DC-4DF5-A7A4-5CBD7BB54C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3" name="Picture 2" descr="C:\Documents and Settings\kmitrofanov\Рабочий стол\Презентации УК\УК-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641" y="381000"/>
            <a:ext cx="1440159" cy="555243"/>
          </a:xfrm>
          <a:prstGeom prst="rect">
            <a:avLst/>
          </a:prstGeom>
          <a:noFill/>
        </p:spPr>
      </p:pic>
      <p:sp>
        <p:nvSpPr>
          <p:cNvPr id="18" name="Название 1"/>
          <p:cNvSpPr>
            <a:spLocks noGrp="1"/>
          </p:cNvSpPr>
          <p:nvPr>
            <p:ph type="title"/>
          </p:nvPr>
        </p:nvSpPr>
        <p:spPr>
          <a:xfrm>
            <a:off x="971601" y="381000"/>
            <a:ext cx="6264695" cy="59972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6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2768600" y="194940"/>
            <a:ext cx="6375400" cy="3594100"/>
            <a:chOff x="0" y="3263900"/>
            <a:chExt cx="6375400" cy="3594100"/>
          </a:xfrm>
        </p:grpSpPr>
        <p:pic>
          <p:nvPicPr>
            <p:cNvPr id="2050" name="Picture 2" descr="C:\Documents and Settings\kmitrofanov\Рабочий стол\УК_Презентации 2013\links\Презентация УК-07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78" t="42903" b="1495"/>
            <a:stretch/>
          </p:blipFill>
          <p:spPr bwMode="auto">
            <a:xfrm>
              <a:off x="0" y="3263900"/>
              <a:ext cx="6375400" cy="3594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 userDrawn="1"/>
          </p:nvSpPr>
          <p:spPr>
            <a:xfrm>
              <a:off x="3779912" y="5480248"/>
              <a:ext cx="1296144" cy="307777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algn="l"/>
              <a:r>
                <a:rPr lang="en-US" sz="2000" b="0" i="0" dirty="0" smtClean="0">
                  <a:solidFill>
                    <a:schemeClr val="bg1"/>
                  </a:solidFill>
                  <a:latin typeface="Arial"/>
                  <a:cs typeface="Arial"/>
                </a:rPr>
                <a:t>bcs.ru/am</a:t>
              </a:r>
              <a:endParaRPr lang="ru-RU" sz="2000" b="0" i="0" dirty="0" smtClean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2" name="Picture 2" descr="C:\Documents and Settings\kmitrofanov\Рабочий стол\Презентации УК\УК-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912" y="2528104"/>
            <a:ext cx="2382688" cy="918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817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Design\2012\!_УПРАВ.КОМПАНИЯ.БКС\УК_Презентации\images\shutterstock_1883276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5934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 userDrawn="1"/>
        </p:nvSpPr>
        <p:spPr>
          <a:xfrm>
            <a:off x="0" y="2420888"/>
            <a:ext cx="9144000" cy="23042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Documents and Settings\kmitrofanov\Рабочий стол\Презентации УК\УК-Logo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467545" y="2698423"/>
            <a:ext cx="2736302" cy="105496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1550" y="6400800"/>
            <a:ext cx="4423097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i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14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971601" y="1268760"/>
            <a:ext cx="7715199" cy="5629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894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37154" indent="0">
              <a:buNone/>
              <a:defRPr sz="1900" b="1"/>
            </a:lvl2pPr>
            <a:lvl3pPr marL="874309" indent="0">
              <a:buNone/>
              <a:defRPr sz="1800" b="1"/>
            </a:lvl3pPr>
            <a:lvl4pPr marL="1311463" indent="0">
              <a:buNone/>
              <a:defRPr sz="1500" b="1"/>
            </a:lvl4pPr>
            <a:lvl5pPr marL="1748618" indent="0">
              <a:buNone/>
              <a:defRPr sz="1500" b="1"/>
            </a:lvl5pPr>
            <a:lvl6pPr marL="2185772" indent="0">
              <a:buNone/>
              <a:defRPr sz="1500" b="1"/>
            </a:lvl6pPr>
            <a:lvl7pPr marL="2622926" indent="0">
              <a:buNone/>
              <a:defRPr sz="1500" b="1"/>
            </a:lvl7pPr>
            <a:lvl8pPr marL="3060080" indent="0">
              <a:buNone/>
              <a:defRPr sz="1500" b="1"/>
            </a:lvl8pPr>
            <a:lvl9pPr marL="3497234" indent="0">
              <a:buNone/>
              <a:defRPr sz="15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3"/>
          <p:cNvSpPr>
            <a:spLocks noGrp="1"/>
          </p:cNvSpPr>
          <p:nvPr>
            <p:ph sz="half" idx="2"/>
          </p:nvPr>
        </p:nvSpPr>
        <p:spPr>
          <a:xfrm>
            <a:off x="971601" y="1844824"/>
            <a:ext cx="7715199" cy="40055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683"/>
              </a:lnSpc>
              <a:buNone/>
              <a:defRPr sz="1400">
                <a:solidFill>
                  <a:srgbClr val="666666"/>
                </a:solidFill>
              </a:defRPr>
            </a:lvl1pPr>
            <a:lvl2pPr marL="694346" indent="-126245">
              <a:lnSpc>
                <a:spcPts val="1683"/>
              </a:lnSpc>
              <a:buFont typeface="Arial" pitchFamily="34" charset="0"/>
              <a:buChar char="&gt;"/>
              <a:defRPr sz="1400">
                <a:solidFill>
                  <a:srgbClr val="666666"/>
                </a:solidFill>
              </a:defRPr>
            </a:lvl2pPr>
            <a:lvl3pPr>
              <a:lnSpc>
                <a:spcPts val="1683"/>
              </a:lnSpc>
              <a:defRPr sz="1400">
                <a:solidFill>
                  <a:srgbClr val="666666"/>
                </a:solidFill>
              </a:defRPr>
            </a:lvl3pPr>
            <a:lvl4pPr>
              <a:lnSpc>
                <a:spcPts val="1683"/>
              </a:lnSpc>
              <a:defRPr sz="1400">
                <a:solidFill>
                  <a:srgbClr val="666666"/>
                </a:solidFill>
              </a:defRPr>
            </a:lvl4pPr>
            <a:lvl5pPr>
              <a:lnSpc>
                <a:spcPts val="1683"/>
              </a:lnSpc>
              <a:defRPr sz="1400">
                <a:solidFill>
                  <a:srgbClr val="666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971600" y="6400800"/>
            <a:ext cx="4464496" cy="457200"/>
          </a:xfrm>
          <a:prstGeom prst="rect">
            <a:avLst/>
          </a:prstGeom>
        </p:spPr>
        <p:txBody>
          <a:bodyPr/>
          <a:lstStyle>
            <a:lvl1pPr>
              <a:defRPr sz="11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" name="Rectangle 2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29401" y="6400800"/>
            <a:ext cx="20574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100" b="1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8E4DA87-71DC-4DF5-A7A4-5CBD7BB54C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8" name="Picture 2" descr="C:\Documents and Settings\kmitrofanov\Рабочий стол\Презентации УК\УК-Logo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246641" y="381000"/>
            <a:ext cx="1440159" cy="555242"/>
          </a:xfrm>
          <a:prstGeom prst="rect">
            <a:avLst/>
          </a:prstGeom>
          <a:noFill/>
        </p:spPr>
      </p:pic>
      <p:sp>
        <p:nvSpPr>
          <p:cNvPr id="9" name="Название 1"/>
          <p:cNvSpPr>
            <a:spLocks noGrp="1"/>
          </p:cNvSpPr>
          <p:nvPr>
            <p:ph type="title"/>
          </p:nvPr>
        </p:nvSpPr>
        <p:spPr>
          <a:xfrm>
            <a:off x="971601" y="381000"/>
            <a:ext cx="6264695" cy="59972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36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1550" y="6400800"/>
            <a:ext cx="4423097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i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25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06" r:id="rId2"/>
    <p:sldLayoutId id="2147484414" r:id="rId3"/>
    <p:sldLayoutId id="2147484394" r:id="rId4"/>
    <p:sldLayoutId id="2147484408" r:id="rId5"/>
    <p:sldLayoutId id="2147484412" r:id="rId6"/>
    <p:sldLayoutId id="214748442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37154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27867" indent="-327867" algn="l" defTabSz="437154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366A"/>
          </a:solidFill>
          <a:latin typeface="Arial"/>
          <a:ea typeface="+mn-ea"/>
          <a:cs typeface="+mn-cs"/>
        </a:defRPr>
      </a:lvl1pPr>
      <a:lvl2pPr marL="710375" indent="-273221" algn="l" defTabSz="437154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366A"/>
          </a:solidFill>
          <a:latin typeface="Arial"/>
          <a:ea typeface="+mn-ea"/>
          <a:cs typeface="+mn-cs"/>
        </a:defRPr>
      </a:lvl2pPr>
      <a:lvl3pPr marL="1092885" indent="-218577" algn="l" defTabSz="437154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366A"/>
          </a:solidFill>
          <a:latin typeface="Arial"/>
          <a:ea typeface="+mn-ea"/>
          <a:cs typeface="+mn-cs"/>
        </a:defRPr>
      </a:lvl3pPr>
      <a:lvl4pPr marL="1530040" indent="-218577" algn="l" defTabSz="437154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366A"/>
          </a:solidFill>
          <a:latin typeface="Arial"/>
          <a:ea typeface="+mn-ea"/>
          <a:cs typeface="+mn-cs"/>
        </a:defRPr>
      </a:lvl4pPr>
      <a:lvl5pPr marL="1967195" indent="-218577" algn="l" defTabSz="437154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366A"/>
          </a:solidFill>
          <a:latin typeface="Arial"/>
          <a:ea typeface="+mn-ea"/>
          <a:cs typeface="+mn-cs"/>
        </a:defRPr>
      </a:lvl5pPr>
      <a:lvl6pPr marL="2404348" indent="-218577" algn="l" defTabSz="437154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1504" indent="-218577" algn="l" defTabSz="437154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8656" indent="-218577" algn="l" defTabSz="437154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15812" indent="-218577" algn="l" defTabSz="437154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7154" algn="l" defTabSz="43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4309" algn="l" defTabSz="43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1463" algn="l" defTabSz="43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618" algn="l" defTabSz="43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5772" algn="l" defTabSz="43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22926" algn="l" defTabSz="43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080" algn="l" defTabSz="43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234" algn="l" defTabSz="43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1550" y="6400800"/>
            <a:ext cx="4423097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i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25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37154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27867" indent="-327867" algn="l" defTabSz="437154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366A"/>
          </a:solidFill>
          <a:latin typeface="Arial"/>
          <a:ea typeface="+mn-ea"/>
          <a:cs typeface="+mn-cs"/>
        </a:defRPr>
      </a:lvl1pPr>
      <a:lvl2pPr marL="710375" indent="-273221" algn="l" defTabSz="437154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366A"/>
          </a:solidFill>
          <a:latin typeface="Arial"/>
          <a:ea typeface="+mn-ea"/>
          <a:cs typeface="+mn-cs"/>
        </a:defRPr>
      </a:lvl2pPr>
      <a:lvl3pPr marL="1092885" indent="-218577" algn="l" defTabSz="437154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366A"/>
          </a:solidFill>
          <a:latin typeface="Arial"/>
          <a:ea typeface="+mn-ea"/>
          <a:cs typeface="+mn-cs"/>
        </a:defRPr>
      </a:lvl3pPr>
      <a:lvl4pPr marL="1530040" indent="-218577" algn="l" defTabSz="437154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366A"/>
          </a:solidFill>
          <a:latin typeface="Arial"/>
          <a:ea typeface="+mn-ea"/>
          <a:cs typeface="+mn-cs"/>
        </a:defRPr>
      </a:lvl4pPr>
      <a:lvl5pPr marL="1967195" indent="-218577" algn="l" defTabSz="437154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366A"/>
          </a:solidFill>
          <a:latin typeface="Arial"/>
          <a:ea typeface="+mn-ea"/>
          <a:cs typeface="+mn-cs"/>
        </a:defRPr>
      </a:lvl5pPr>
      <a:lvl6pPr marL="2404348" indent="-218577" algn="l" defTabSz="437154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1504" indent="-218577" algn="l" defTabSz="437154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8656" indent="-218577" algn="l" defTabSz="437154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15812" indent="-218577" algn="l" defTabSz="437154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7154" algn="l" defTabSz="43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4309" algn="l" defTabSz="43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1463" algn="l" defTabSz="43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618" algn="l" defTabSz="43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5772" algn="l" defTabSz="43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22926" algn="l" defTabSz="43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080" algn="l" defTabSz="43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234" algn="l" defTabSz="43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/>
          <p:cNvSpPr txBox="1">
            <a:spLocks/>
          </p:cNvSpPr>
          <p:nvPr/>
        </p:nvSpPr>
        <p:spPr>
          <a:xfrm>
            <a:off x="539552" y="5877272"/>
            <a:ext cx="3168352" cy="72008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 defTabSz="437154" fontAlgn="auto">
              <a:spcAft>
                <a:spcPts val="0"/>
              </a:spcAft>
              <a:defRPr/>
            </a:pPr>
            <a:r>
              <a:rPr lang="ru-RU" sz="2000" b="0" i="0" dirty="0" smtClean="0">
                <a:solidFill>
                  <a:schemeClr val="bg1"/>
                </a:solidFill>
              </a:rPr>
              <a:t>Автор</a:t>
            </a:r>
            <a:r>
              <a:rPr lang="en-US" sz="2000" b="0" i="0" dirty="0" smtClean="0">
                <a:solidFill>
                  <a:schemeClr val="bg1"/>
                </a:solidFill>
              </a:rPr>
              <a:t> </a:t>
            </a:r>
            <a:r>
              <a:rPr lang="ru-RU" sz="2000" b="0" i="0" dirty="0" smtClean="0">
                <a:solidFill>
                  <a:schemeClr val="bg1"/>
                </a:solidFill>
              </a:rPr>
              <a:t>отчета или дата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3131519" y="4303172"/>
            <a:ext cx="5904656" cy="15741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 defTabSz="437154" fontAlgn="auto">
              <a:spcAft>
                <a:spcPts val="0"/>
              </a:spcAft>
              <a:defRPr/>
            </a:pPr>
            <a:r>
              <a:rPr lang="ru-RU" sz="2400" i="0" dirty="0" smtClean="0">
                <a:solidFill>
                  <a:srgbClr val="0A3C74"/>
                </a:solidFill>
                <a:latin typeface="Arial" charset="0"/>
              </a:rPr>
              <a:t>Рынок акций США.</a:t>
            </a:r>
          </a:p>
          <a:p>
            <a:pPr lvl="0" defTabSz="437154" fontAlgn="auto">
              <a:spcAft>
                <a:spcPts val="0"/>
              </a:spcAft>
              <a:defRPr/>
            </a:pPr>
            <a:r>
              <a:rPr lang="ru-RU" sz="2400" i="0" dirty="0" smtClean="0">
                <a:solidFill>
                  <a:srgbClr val="0A3C74"/>
                </a:solidFill>
                <a:latin typeface="Arial" charset="0"/>
              </a:rPr>
              <a:t>Взгляд управляющего.</a:t>
            </a:r>
          </a:p>
          <a:p>
            <a:pPr lvl="0" defTabSz="437154" fontAlgn="auto">
              <a:spcAft>
                <a:spcPts val="0"/>
              </a:spcAft>
              <a:defRPr/>
            </a:pPr>
            <a:endParaRPr lang="ru-RU" sz="2400" i="0" dirty="0">
              <a:solidFill>
                <a:srgbClr val="0A3C74"/>
              </a:solidFill>
              <a:latin typeface="Arial" charset="0"/>
            </a:endParaRPr>
          </a:p>
          <a:p>
            <a:pPr lvl="0" defTabSz="437154" fontAlgn="auto">
              <a:spcAft>
                <a:spcPts val="0"/>
              </a:spcAft>
              <a:defRPr/>
            </a:pPr>
            <a:r>
              <a:rPr lang="ru-RU" sz="2400" i="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Никита Емельянов</a:t>
            </a:r>
            <a:endParaRPr lang="ru-RU" sz="24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Название 1"/>
          <p:cNvSpPr txBox="1">
            <a:spLocks/>
          </p:cNvSpPr>
          <p:nvPr/>
        </p:nvSpPr>
        <p:spPr>
          <a:xfrm>
            <a:off x="270223" y="908720"/>
            <a:ext cx="2952328" cy="131845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 defTabSz="437154" fontAlgn="auto">
              <a:spcAft>
                <a:spcPts val="0"/>
              </a:spcAft>
              <a:defRPr/>
            </a:pPr>
            <a:r>
              <a:rPr lang="ru-RU" altLang="ru-RU" sz="2400" i="0" dirty="0">
                <a:solidFill>
                  <a:srgbClr val="0A3C74"/>
                </a:solidFill>
                <a:latin typeface="Arial" charset="0"/>
              </a:rPr>
              <a:t>Сервис, </a:t>
            </a:r>
            <a:br>
              <a:rPr lang="ru-RU" altLang="ru-RU" sz="2400" i="0" dirty="0">
                <a:solidFill>
                  <a:srgbClr val="0A3C74"/>
                </a:solidFill>
                <a:latin typeface="Arial" charset="0"/>
              </a:rPr>
            </a:br>
            <a:r>
              <a:rPr lang="ru-RU" altLang="ru-RU" sz="2400" i="0" dirty="0">
                <a:solidFill>
                  <a:srgbClr val="0A3C74"/>
                </a:solidFill>
                <a:latin typeface="Arial" charset="0"/>
              </a:rPr>
              <a:t>ориентированный </a:t>
            </a:r>
            <a:br>
              <a:rPr lang="ru-RU" altLang="ru-RU" sz="2400" i="0" dirty="0">
                <a:solidFill>
                  <a:srgbClr val="0A3C74"/>
                </a:solidFill>
                <a:latin typeface="Arial" charset="0"/>
              </a:rPr>
            </a:br>
            <a:r>
              <a:rPr lang="ru-RU" altLang="ru-RU" sz="2400" i="0" dirty="0">
                <a:solidFill>
                  <a:srgbClr val="0A3C74"/>
                </a:solidFill>
                <a:latin typeface="Arial" charset="0"/>
              </a:rPr>
              <a:t>на ваши цели</a:t>
            </a:r>
            <a:r>
              <a:rPr lang="en-US" altLang="ru-RU" sz="2400" dirty="0">
                <a:solidFill>
                  <a:srgbClr val="0A3C74"/>
                </a:solidFill>
                <a:latin typeface="Arial" charset="0"/>
              </a:rPr>
              <a:t/>
            </a:r>
            <a:br>
              <a:rPr lang="en-US" altLang="ru-RU" sz="2400" dirty="0">
                <a:solidFill>
                  <a:srgbClr val="0A3C74"/>
                </a:solidFill>
                <a:latin typeface="Arial" charset="0"/>
              </a:rPr>
            </a:br>
            <a:endParaRPr lang="ru-RU" sz="2400" b="0" i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E4DA87-71DC-4DF5-A7A4-5CBD7BB54C4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469272" y="404664"/>
            <a:ext cx="6480719" cy="43204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76200" dist="25400" dir="19200000" algn="bl" rotWithShape="0">
              <a:prstClr val="black"/>
            </a:outerShdw>
          </a:effectLst>
        </p:spPr>
        <p:txBody>
          <a:bodyPr vert="horz" lIns="0" tIns="0" rIns="0" bIns="0" anchor="ctr" anchorCtr="0"/>
          <a:lstStyle/>
          <a:p>
            <a:pPr lvl="0" algn="ctr" defTabSz="437154" fontAlgn="auto">
              <a:spcAft>
                <a:spcPts val="0"/>
              </a:spcAft>
              <a:defRPr/>
            </a:pPr>
            <a:endParaRPr lang="ru-RU" i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182563" lvl="0" algn="ctr" defTabSz="437154" fontAlgn="auto">
              <a:spcAft>
                <a:spcPts val="0"/>
              </a:spcAft>
              <a:defRPr/>
            </a:pPr>
            <a:r>
              <a:rPr lang="ru-RU" i="0" noProof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1. Акции сейчас более привлекательны, чем облигации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6444208" y="1636442"/>
            <a:ext cx="2304256" cy="97462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1pPr>
            <a:lvl2pPr marL="792000" indent="-14400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2pPr>
            <a:lvl3pPr marL="1246589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3pPr>
            <a:lvl4pPr marL="1745226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4pPr>
            <a:lvl5pPr marL="2243863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5pPr>
            <a:lvl6pPr marL="274249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1136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9770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840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i="0" dirty="0" smtClean="0">
                <a:solidFill>
                  <a:schemeClr val="tx1"/>
                </a:solidFill>
              </a:rPr>
              <a:t>Последние годы акции обеспечивают больший возврат на вложенный капитал, чем облигации</a:t>
            </a:r>
            <a:r>
              <a:rPr lang="en-US" sz="1400" b="0" i="0" dirty="0" smtClean="0">
                <a:solidFill>
                  <a:schemeClr val="tx1"/>
                </a:solidFill>
              </a:rPr>
              <a:t>.</a:t>
            </a:r>
            <a:endParaRPr lang="ru-RU" sz="1400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432937"/>
              </p:ext>
            </p:extLst>
          </p:nvPr>
        </p:nvGraphicFramePr>
        <p:xfrm>
          <a:off x="179512" y="980729"/>
          <a:ext cx="612068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88488"/>
            <a:ext cx="4968552" cy="290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одержимое 5"/>
          <p:cNvSpPr txBox="1">
            <a:spLocks/>
          </p:cNvSpPr>
          <p:nvPr/>
        </p:nvSpPr>
        <p:spPr>
          <a:xfrm>
            <a:off x="205218" y="4509120"/>
            <a:ext cx="3240360" cy="48731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1pPr>
            <a:lvl2pPr marL="792000" indent="-14400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2pPr>
            <a:lvl3pPr marL="1246589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3pPr>
            <a:lvl4pPr marL="1745226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4pPr>
            <a:lvl5pPr marL="2243863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5pPr>
            <a:lvl6pPr marL="274249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1136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9770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840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i="0" dirty="0" smtClean="0">
                <a:solidFill>
                  <a:schemeClr val="tx1"/>
                </a:solidFill>
              </a:rPr>
              <a:t>Риск-премия за владение акциями все ещё на достаточно высоком уровне.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18" y="3688488"/>
            <a:ext cx="1298432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l"/>
            <a:r>
              <a:rPr lang="ru-RU" sz="800" b="0" dirty="0" smtClean="0">
                <a:solidFill>
                  <a:srgbClr val="666666"/>
                </a:solidFill>
                <a:latin typeface="Arial"/>
                <a:cs typeface="Arial"/>
              </a:rPr>
              <a:t>Источник: БКС, </a:t>
            </a:r>
            <a:r>
              <a:rPr lang="en-US" sz="800" b="0" dirty="0" smtClean="0">
                <a:solidFill>
                  <a:srgbClr val="666666"/>
                </a:solidFill>
                <a:latin typeface="Arial"/>
                <a:cs typeface="Arial"/>
              </a:rPr>
              <a:t>Bloomberg</a:t>
            </a:r>
            <a:endParaRPr lang="ru-RU" sz="800" b="0" dirty="0" smtClean="0">
              <a:solidFill>
                <a:srgbClr val="6666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E4DA87-71DC-4DF5-A7A4-5CBD7BB54C4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469272" y="404664"/>
            <a:ext cx="6480719" cy="43204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76200" dist="25400" dir="19200000" algn="bl" rotWithShape="0">
              <a:prstClr val="black"/>
            </a:outerShdw>
          </a:effectLst>
        </p:spPr>
        <p:txBody>
          <a:bodyPr vert="horz" lIns="0" tIns="0" rIns="0" bIns="0" anchor="ctr" anchorCtr="0"/>
          <a:lstStyle/>
          <a:p>
            <a:pPr lvl="0" algn="ctr" defTabSz="437154" fontAlgn="auto">
              <a:spcAft>
                <a:spcPts val="0"/>
              </a:spcAft>
              <a:defRPr/>
            </a:pPr>
            <a:endParaRPr lang="ru-RU" i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182563" lvl="0" algn="ctr" defTabSz="437154" fontAlgn="auto">
              <a:spcAft>
                <a:spcPts val="0"/>
              </a:spcAft>
              <a:defRPr/>
            </a:pPr>
            <a:r>
              <a:rPr lang="ru-RU" i="0" dirty="0">
                <a:solidFill>
                  <a:schemeClr val="bg1"/>
                </a:solidFill>
                <a:latin typeface="Cambria" panose="02040503050406030204" pitchFamily="18" charset="0"/>
              </a:rPr>
              <a:t>2</a:t>
            </a:r>
            <a:r>
              <a:rPr lang="ru-RU" i="0" noProof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. Низкая инфляция + высокие темпы роста </a:t>
            </a:r>
            <a:r>
              <a:rPr lang="en-US" i="0" noProof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EPS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6516216" y="1268760"/>
            <a:ext cx="2376264" cy="146193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1pPr>
            <a:lvl2pPr marL="792000" indent="-14400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2pPr>
            <a:lvl3pPr marL="1246589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3pPr>
            <a:lvl4pPr marL="1745226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4pPr>
            <a:lvl5pPr marL="2243863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5pPr>
            <a:lvl6pPr marL="274249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1136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9770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840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i="0" dirty="0" smtClean="0">
                <a:solidFill>
                  <a:schemeClr val="tx1"/>
                </a:solidFill>
              </a:rPr>
              <a:t>В обозримом будущем инфляция будет оставаться ниже 4%. Среднее значение коэффициента </a:t>
            </a:r>
            <a:r>
              <a:rPr lang="en-US" sz="1400" b="0" i="0" dirty="0" smtClean="0">
                <a:solidFill>
                  <a:schemeClr val="tx1"/>
                </a:solidFill>
              </a:rPr>
              <a:t>P/E </a:t>
            </a:r>
            <a:r>
              <a:rPr lang="ru-RU" sz="1400" b="0" i="0" dirty="0" smtClean="0">
                <a:solidFill>
                  <a:schemeClr val="tx1"/>
                </a:solidFill>
              </a:rPr>
              <a:t>при такой инфляции – 18.7, что выше текущего значения.</a:t>
            </a: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205218" y="4221088"/>
            <a:ext cx="2134534" cy="194925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1pPr>
            <a:lvl2pPr marL="792000" indent="-14400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2pPr>
            <a:lvl3pPr marL="1246589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3pPr>
            <a:lvl4pPr marL="1745226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4pPr>
            <a:lvl5pPr marL="2243863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5pPr>
            <a:lvl6pPr marL="274249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1136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9770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840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i="0" dirty="0" smtClean="0">
                <a:solidFill>
                  <a:schemeClr val="tx1"/>
                </a:solidFill>
              </a:rPr>
              <a:t>Предполагаемые темпы роста </a:t>
            </a:r>
            <a:r>
              <a:rPr lang="en-US" sz="1400" b="0" i="0" dirty="0" smtClean="0">
                <a:solidFill>
                  <a:schemeClr val="tx1"/>
                </a:solidFill>
              </a:rPr>
              <a:t>EPS </a:t>
            </a:r>
            <a:r>
              <a:rPr lang="ru-RU" sz="1400" b="0" i="0" dirty="0" smtClean="0">
                <a:solidFill>
                  <a:schemeClr val="tx1"/>
                </a:solidFill>
              </a:rPr>
              <a:t>на ближайшие 3 года – 10%. Исторически это является достаточным условием для уверенного (10%-15% годовых) роста рынка акций.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769832"/>
              </p:ext>
            </p:extLst>
          </p:nvPr>
        </p:nvGraphicFramePr>
        <p:xfrm>
          <a:off x="107505" y="974420"/>
          <a:ext cx="6336704" cy="2714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33" y="3717032"/>
            <a:ext cx="6384747" cy="301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5218" y="3688488"/>
            <a:ext cx="1298432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l"/>
            <a:r>
              <a:rPr lang="ru-RU" sz="800" b="0" dirty="0" smtClean="0">
                <a:solidFill>
                  <a:srgbClr val="666666"/>
                </a:solidFill>
                <a:latin typeface="Arial"/>
                <a:cs typeface="Arial"/>
              </a:rPr>
              <a:t>Источник: БКС, </a:t>
            </a:r>
            <a:r>
              <a:rPr lang="en-US" sz="800" b="0" dirty="0" smtClean="0">
                <a:solidFill>
                  <a:srgbClr val="666666"/>
                </a:solidFill>
                <a:latin typeface="Arial"/>
                <a:cs typeface="Arial"/>
              </a:rPr>
              <a:t>Bloomberg</a:t>
            </a:r>
            <a:endParaRPr lang="ru-RU" sz="800" b="0" dirty="0" smtClean="0">
              <a:solidFill>
                <a:srgbClr val="666666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9301" y="6608866"/>
            <a:ext cx="1298432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l"/>
            <a:r>
              <a:rPr lang="ru-RU" sz="800" b="0" dirty="0" smtClean="0">
                <a:solidFill>
                  <a:srgbClr val="666666"/>
                </a:solidFill>
                <a:latin typeface="Arial"/>
                <a:cs typeface="Arial"/>
              </a:rPr>
              <a:t>Источник: БКС, </a:t>
            </a:r>
            <a:r>
              <a:rPr lang="en-US" sz="800" b="0" dirty="0" smtClean="0">
                <a:solidFill>
                  <a:srgbClr val="666666"/>
                </a:solidFill>
                <a:latin typeface="Arial"/>
                <a:cs typeface="Arial"/>
              </a:rPr>
              <a:t>Bloomberg</a:t>
            </a:r>
            <a:endParaRPr lang="ru-RU" sz="800" b="0" dirty="0" smtClean="0">
              <a:solidFill>
                <a:srgbClr val="6666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2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E4DA87-71DC-4DF5-A7A4-5CBD7BB54C4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469272" y="404664"/>
            <a:ext cx="6480719" cy="43204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76200" dist="25400" dir="19200000" algn="bl" rotWithShape="0">
              <a:prstClr val="black"/>
            </a:outerShdw>
          </a:effectLst>
        </p:spPr>
        <p:txBody>
          <a:bodyPr vert="horz" lIns="0" tIns="0" rIns="0" bIns="0" anchor="ctr" anchorCtr="0"/>
          <a:lstStyle/>
          <a:p>
            <a:pPr lvl="0" algn="ctr" defTabSz="437154" fontAlgn="auto">
              <a:spcAft>
                <a:spcPts val="0"/>
              </a:spcAft>
              <a:defRPr/>
            </a:pPr>
            <a:endParaRPr lang="ru-RU" i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182563" lvl="0" algn="ctr" defTabSz="437154" fontAlgn="auto">
              <a:spcAft>
                <a:spcPts val="0"/>
              </a:spcAft>
              <a:defRPr/>
            </a:pPr>
            <a:r>
              <a:rPr lang="ru-RU" i="0" noProof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3. Не стоит боятся повышения ставок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5580112" y="1484784"/>
            <a:ext cx="3312368" cy="121828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1pPr>
            <a:lvl2pPr marL="792000" indent="-14400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2pPr>
            <a:lvl3pPr marL="1246589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3pPr>
            <a:lvl4pPr marL="1745226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4pPr>
            <a:lvl5pPr marL="2243863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5pPr>
            <a:lvl6pPr marL="274249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1136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9770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840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i="0" dirty="0" smtClean="0">
                <a:solidFill>
                  <a:schemeClr val="tx1"/>
                </a:solidFill>
              </a:rPr>
              <a:t>Повышение ставок обычно приводит к снижению коэффициента </a:t>
            </a:r>
            <a:r>
              <a:rPr lang="en-US" sz="1400" b="0" i="0" dirty="0" smtClean="0">
                <a:solidFill>
                  <a:schemeClr val="tx1"/>
                </a:solidFill>
              </a:rPr>
              <a:t>P/E, </a:t>
            </a:r>
            <a:r>
              <a:rPr lang="ru-RU" sz="1400" b="0" i="0" dirty="0" smtClean="0">
                <a:solidFill>
                  <a:schemeClr val="tx1"/>
                </a:solidFill>
              </a:rPr>
              <a:t>однако, акции, как правило, продолжают расти. Это связано с высокими темпами роста </a:t>
            </a:r>
            <a:r>
              <a:rPr lang="en-US" sz="1400" b="0" i="0" dirty="0" smtClean="0">
                <a:solidFill>
                  <a:schemeClr val="tx1"/>
                </a:solidFill>
              </a:rPr>
              <a:t>EPS.</a:t>
            </a:r>
            <a:endParaRPr lang="ru-RU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395536" y="4204284"/>
            <a:ext cx="4464496" cy="121828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1pPr>
            <a:lvl2pPr marL="792000" indent="-14400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2pPr>
            <a:lvl3pPr marL="1246589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3pPr>
            <a:lvl4pPr marL="1745226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4pPr>
            <a:lvl5pPr marL="2243863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5pPr>
            <a:lvl6pPr marL="274249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1136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9770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840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i="0" dirty="0" smtClean="0">
                <a:solidFill>
                  <a:schemeClr val="tx1"/>
                </a:solidFill>
              </a:rPr>
              <a:t>В среднем пенсионные фонды и страховые компании все ещё остаются недоинвестированными в акции. Начало цикла повышения ставок может спровоцировать продажу облигаций и увеличение доли акций.</a:t>
            </a:r>
          </a:p>
        </p:txBody>
      </p:sp>
      <p:pic>
        <p:nvPicPr>
          <p:cNvPr id="2050" name="Picture 2" descr="X:\GIRFANOVA\Presentations\te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896544" cy="301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09574"/>
            <a:ext cx="3830588" cy="354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3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E4DA87-71DC-4DF5-A7A4-5CBD7BB54C4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469272" y="404664"/>
            <a:ext cx="6480719" cy="43204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76200" dist="25400" dir="19200000" algn="bl" rotWithShape="0">
              <a:prstClr val="black"/>
            </a:outerShdw>
          </a:effectLst>
        </p:spPr>
        <p:txBody>
          <a:bodyPr vert="horz" lIns="0" tIns="0" rIns="0" bIns="0" anchor="ctr" anchorCtr="0"/>
          <a:lstStyle/>
          <a:p>
            <a:pPr lvl="0" algn="ctr" defTabSz="437154" fontAlgn="auto">
              <a:spcAft>
                <a:spcPts val="0"/>
              </a:spcAft>
              <a:defRPr/>
            </a:pPr>
            <a:endParaRPr lang="ru-RU" i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182563" lvl="0" algn="ctr" defTabSz="437154" fontAlgn="auto">
              <a:spcAft>
                <a:spcPts val="0"/>
              </a:spcAft>
              <a:defRPr/>
            </a:pPr>
            <a:r>
              <a:rPr lang="ru-RU" i="0" noProof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Наступает благоприятное время для </a:t>
            </a:r>
            <a:r>
              <a:rPr lang="en-US" i="0" noProof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Stock Selection</a:t>
            </a:r>
            <a:r>
              <a:rPr lang="ru-RU" i="0" noProof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?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5364088" y="1844824"/>
            <a:ext cx="3312368" cy="97462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1pPr>
            <a:lvl2pPr marL="792000" indent="-14400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2pPr>
            <a:lvl3pPr marL="1246589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3pPr>
            <a:lvl4pPr marL="1745226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4pPr>
            <a:lvl5pPr marL="2243863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5pPr>
            <a:lvl6pPr marL="274249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1136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9770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840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i="0" dirty="0" smtClean="0">
                <a:solidFill>
                  <a:schemeClr val="tx1"/>
                </a:solidFill>
              </a:rPr>
              <a:t>Рост доходностей на облигационном рынке может позитивно сказаться на доходах активно управляемых фондов относительно </a:t>
            </a:r>
            <a:r>
              <a:rPr lang="ru-RU" sz="1400" b="0" i="0" dirty="0" err="1" smtClean="0">
                <a:solidFill>
                  <a:schemeClr val="tx1"/>
                </a:solidFill>
              </a:rPr>
              <a:t>бенчмарков</a:t>
            </a:r>
            <a:r>
              <a:rPr lang="ru-RU" sz="1400" b="0" i="0" dirty="0" smtClean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8" name="Picture 2" descr="Z:\Cool\ON-BH909_MFQCov_G_20150109220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5" y="1021904"/>
            <a:ext cx="4400175" cy="279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5"/>
          <p:cNvSpPr txBox="1">
            <a:spLocks/>
          </p:cNvSpPr>
          <p:nvPr/>
        </p:nvSpPr>
        <p:spPr>
          <a:xfrm>
            <a:off x="267024" y="3861048"/>
            <a:ext cx="2000719" cy="24365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1pPr>
            <a:lvl2pPr marL="792000" indent="-14400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2pPr>
            <a:lvl3pPr marL="1246589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3pPr>
            <a:lvl4pPr marL="1745226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4pPr>
            <a:lvl5pPr marL="2243863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5pPr>
            <a:lvl6pPr marL="274249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1136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9770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840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i="0" dirty="0" smtClean="0">
                <a:solidFill>
                  <a:schemeClr val="tx1"/>
                </a:solidFill>
              </a:rPr>
              <a:t>Так же может сказаться возможное повышение уровня волатильности и дисперсии. Исторически, когда </a:t>
            </a:r>
            <a:r>
              <a:rPr lang="en-US" sz="1400" b="0" i="0" dirty="0" smtClean="0">
                <a:solidFill>
                  <a:schemeClr val="tx1"/>
                </a:solidFill>
              </a:rPr>
              <a:t>S&amp;P500 </a:t>
            </a:r>
            <a:r>
              <a:rPr lang="ru-RU" sz="1400" b="0" i="0" dirty="0" smtClean="0">
                <a:solidFill>
                  <a:schemeClr val="tx1"/>
                </a:solidFill>
              </a:rPr>
              <a:t>поднимался</a:t>
            </a:r>
            <a:r>
              <a:rPr lang="en-US" sz="1400" b="0" i="0" dirty="0" smtClean="0">
                <a:solidFill>
                  <a:schemeClr val="tx1"/>
                </a:solidFill>
              </a:rPr>
              <a:t> </a:t>
            </a:r>
            <a:r>
              <a:rPr lang="ru-RU" sz="1400" b="0" i="0" dirty="0" smtClean="0">
                <a:solidFill>
                  <a:schemeClr val="tx1"/>
                </a:solidFill>
              </a:rPr>
              <a:t>выше 18 по </a:t>
            </a:r>
            <a:r>
              <a:rPr lang="en-US" sz="1400" b="0" i="0" dirty="0" smtClean="0">
                <a:solidFill>
                  <a:schemeClr val="tx1"/>
                </a:solidFill>
              </a:rPr>
              <a:t>P/E</a:t>
            </a:r>
            <a:r>
              <a:rPr lang="ru-RU" sz="1400" b="0" i="0" dirty="0" smtClean="0">
                <a:solidFill>
                  <a:schemeClr val="tx1"/>
                </a:solidFill>
              </a:rPr>
              <a:t>, волатильность на фондовом рынке возрастала.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20574"/>
            <a:ext cx="6656484" cy="296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3355" y="6661913"/>
            <a:ext cx="127438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l"/>
            <a:r>
              <a:rPr lang="ru-RU" sz="800" b="0" dirty="0" smtClean="0">
                <a:solidFill>
                  <a:srgbClr val="666666"/>
                </a:solidFill>
                <a:latin typeface="Arial"/>
                <a:cs typeface="Arial"/>
              </a:rPr>
              <a:t>Источник: </a:t>
            </a:r>
            <a:r>
              <a:rPr lang="en-US" sz="800" b="0" dirty="0" smtClean="0">
                <a:solidFill>
                  <a:srgbClr val="666666"/>
                </a:solidFill>
                <a:latin typeface="Arial"/>
                <a:cs typeface="Arial"/>
              </a:rPr>
              <a:t>Goldman Sachs</a:t>
            </a:r>
            <a:endParaRPr lang="ru-RU" sz="800" b="0" dirty="0" smtClean="0">
              <a:solidFill>
                <a:srgbClr val="6666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5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E4DA87-71DC-4DF5-A7A4-5CBD7BB54C4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469272" y="404664"/>
            <a:ext cx="6480719" cy="43204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76200" dist="25400" dir="19200000" algn="bl" rotWithShape="0">
              <a:prstClr val="black"/>
            </a:outerShdw>
          </a:effectLst>
        </p:spPr>
        <p:txBody>
          <a:bodyPr vert="horz" lIns="0" tIns="0" rIns="0" bIns="0" anchor="ctr" anchorCtr="0"/>
          <a:lstStyle/>
          <a:p>
            <a:pPr lvl="0" algn="ctr" defTabSz="437154" fontAlgn="auto">
              <a:spcAft>
                <a:spcPts val="0"/>
              </a:spcAft>
              <a:defRPr/>
            </a:pPr>
            <a:endParaRPr lang="ru-RU" i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182563" lvl="0" algn="ctr" defTabSz="437154" fontAlgn="auto">
              <a:spcAft>
                <a:spcPts val="0"/>
              </a:spcAft>
              <a:defRPr/>
            </a:pPr>
            <a:r>
              <a:rPr lang="ru-RU" i="0" noProof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На какие акции обратить внимание?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448530" y="1124744"/>
            <a:ext cx="8227926" cy="24365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1pPr>
            <a:lvl2pPr marL="792000" indent="-14400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2pPr>
            <a:lvl3pPr marL="1246589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3pPr>
            <a:lvl4pPr marL="1745226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4pPr>
            <a:lvl5pPr marL="2243863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5pPr>
            <a:lvl6pPr marL="274249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1136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9770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840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0" i="0" dirty="0" smtClean="0">
                <a:solidFill>
                  <a:schemeClr val="tx1"/>
                </a:solidFill>
              </a:rPr>
              <a:t>1. Акции компаний, которые оказались под давлением из-за влияния краткосрочных негативных факторов. </a:t>
            </a:r>
          </a:p>
        </p:txBody>
      </p:sp>
      <p:sp>
        <p:nvSpPr>
          <p:cNvPr id="11" name="Содержимое 5"/>
          <p:cNvSpPr txBox="1">
            <a:spLocks/>
          </p:cNvSpPr>
          <p:nvPr/>
        </p:nvSpPr>
        <p:spPr>
          <a:xfrm>
            <a:off x="450482" y="1484784"/>
            <a:ext cx="8227926" cy="5304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1pPr>
            <a:lvl2pPr marL="792000" indent="-14400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2pPr>
            <a:lvl3pPr marL="1246589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3pPr>
            <a:lvl4pPr marL="1745226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4pPr>
            <a:lvl5pPr marL="2243863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5pPr>
            <a:lvl6pPr marL="274249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1136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9770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840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0" i="0" dirty="0" smtClean="0">
                <a:solidFill>
                  <a:schemeClr val="bg1">
                    <a:lumMod val="50000"/>
                  </a:schemeClr>
                </a:solidFill>
              </a:rPr>
              <a:t>Континентальные европейские банки: </a:t>
            </a:r>
            <a:r>
              <a:rPr lang="en-US" sz="1200" i="0" dirty="0" err="1" smtClean="0">
                <a:solidFill>
                  <a:srgbClr val="00B050"/>
                </a:solidFill>
              </a:rPr>
              <a:t>SocGen</a:t>
            </a:r>
            <a:r>
              <a:rPr lang="en-US" sz="1200" i="0" dirty="0" smtClean="0">
                <a:solidFill>
                  <a:srgbClr val="00B050"/>
                </a:solidFill>
              </a:rPr>
              <a:t>, Credit </a:t>
            </a:r>
            <a:r>
              <a:rPr lang="en-US" sz="1200" i="0" dirty="0" err="1" smtClean="0">
                <a:solidFill>
                  <a:srgbClr val="00B050"/>
                </a:solidFill>
              </a:rPr>
              <a:t>Agricole</a:t>
            </a:r>
            <a:r>
              <a:rPr lang="en-US" sz="1200" i="0" dirty="0" smtClean="0">
                <a:solidFill>
                  <a:srgbClr val="00B050"/>
                </a:solidFill>
              </a:rPr>
              <a:t>, Deutsche Bank</a:t>
            </a:r>
          </a:p>
          <a:p>
            <a:pPr algn="r"/>
            <a:r>
              <a:rPr lang="ru-RU" sz="1200" b="0" i="0" dirty="0" smtClean="0">
                <a:solidFill>
                  <a:schemeClr val="bg1">
                    <a:lumMod val="50000"/>
                  </a:schemeClr>
                </a:solidFill>
              </a:rPr>
              <a:t>Производители микрочипов памяти</a:t>
            </a:r>
            <a:r>
              <a:rPr lang="en-US" sz="1200" b="0" i="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200" i="0" dirty="0" smtClean="0">
                <a:solidFill>
                  <a:srgbClr val="00B050"/>
                </a:solidFill>
              </a:rPr>
              <a:t>Micron, </a:t>
            </a:r>
            <a:r>
              <a:rPr lang="en-US" sz="1200" i="0" dirty="0" err="1" smtClean="0">
                <a:solidFill>
                  <a:srgbClr val="00B050"/>
                </a:solidFill>
              </a:rPr>
              <a:t>Sandisk</a:t>
            </a:r>
            <a:r>
              <a:rPr lang="ru-RU" sz="1200" i="0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466786" y="2204864"/>
            <a:ext cx="8227926" cy="7309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1pPr>
            <a:lvl2pPr marL="792000" indent="-14400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2pPr>
            <a:lvl3pPr marL="1246589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3pPr>
            <a:lvl4pPr marL="1745226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4pPr>
            <a:lvl5pPr marL="2243863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5pPr>
            <a:lvl6pPr marL="274249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1136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9770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840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i="0" dirty="0">
                <a:solidFill>
                  <a:schemeClr val="tx1"/>
                </a:solidFill>
              </a:rPr>
              <a:t>2</a:t>
            </a:r>
            <a:r>
              <a:rPr lang="ru-RU" sz="1200" b="0" i="0" dirty="0" smtClean="0">
                <a:solidFill>
                  <a:schemeClr val="tx1"/>
                </a:solidFill>
              </a:rPr>
              <a:t>. Акции, которые вместе с долей в существующем бизнесе предоставляют бесплатный (или очень дешевый) опцион на новые направления деятельности (запуск новых продуктов, монетизация новых сервисов, выход на зарубежные рынки и т.д.).</a:t>
            </a:r>
          </a:p>
        </p:txBody>
      </p:sp>
      <p:sp>
        <p:nvSpPr>
          <p:cNvPr id="13" name="Содержимое 5"/>
          <p:cNvSpPr txBox="1">
            <a:spLocks/>
          </p:cNvSpPr>
          <p:nvPr/>
        </p:nvSpPr>
        <p:spPr>
          <a:xfrm>
            <a:off x="434497" y="3006555"/>
            <a:ext cx="8227926" cy="5304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1pPr>
            <a:lvl2pPr marL="792000" indent="-14400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2pPr>
            <a:lvl3pPr marL="1246589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3pPr>
            <a:lvl4pPr marL="1745226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4pPr>
            <a:lvl5pPr marL="2243863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5pPr>
            <a:lvl6pPr marL="274249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1136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9770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840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0" i="0" dirty="0" smtClean="0">
                <a:solidFill>
                  <a:schemeClr val="bg1">
                    <a:lumMod val="50000"/>
                  </a:schemeClr>
                </a:solidFill>
              </a:rPr>
              <a:t>Интернет: </a:t>
            </a:r>
            <a:r>
              <a:rPr lang="en-US" sz="1200" i="0" dirty="0" smtClean="0">
                <a:solidFill>
                  <a:srgbClr val="00B050"/>
                </a:solidFill>
              </a:rPr>
              <a:t>Facebook, Twitter, Amazon, LinkedIn</a:t>
            </a:r>
          </a:p>
          <a:p>
            <a:pPr algn="r"/>
            <a:r>
              <a:rPr lang="ru-RU" sz="1200" b="0" i="0" dirty="0" smtClean="0">
                <a:solidFill>
                  <a:schemeClr val="bg1">
                    <a:lumMod val="50000"/>
                  </a:schemeClr>
                </a:solidFill>
              </a:rPr>
              <a:t>Технологические компании, ориентированные на потребительский спрос</a:t>
            </a:r>
            <a:r>
              <a:rPr lang="en-US" sz="1200" b="0" i="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200" i="0" dirty="0" smtClean="0">
                <a:solidFill>
                  <a:srgbClr val="00B050"/>
                </a:solidFill>
              </a:rPr>
              <a:t>Apple, Tesla Motors</a:t>
            </a:r>
            <a:endParaRPr lang="ru-RU" sz="1200" i="0" dirty="0" smtClean="0">
              <a:solidFill>
                <a:srgbClr val="00B050"/>
              </a:solidFill>
            </a:endParaRPr>
          </a:p>
        </p:txBody>
      </p:sp>
      <p:sp>
        <p:nvSpPr>
          <p:cNvPr id="14" name="Содержимое 5"/>
          <p:cNvSpPr txBox="1">
            <a:spLocks/>
          </p:cNvSpPr>
          <p:nvPr/>
        </p:nvSpPr>
        <p:spPr>
          <a:xfrm>
            <a:off x="411056" y="3789040"/>
            <a:ext cx="8227926" cy="7309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1pPr>
            <a:lvl2pPr marL="792000" indent="-14400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2pPr>
            <a:lvl3pPr marL="1246589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3pPr>
            <a:lvl4pPr marL="1745226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4pPr>
            <a:lvl5pPr marL="2243863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5pPr>
            <a:lvl6pPr marL="274249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1136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9770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840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i="0" dirty="0" smtClean="0">
                <a:solidFill>
                  <a:schemeClr val="tx1"/>
                </a:solidFill>
              </a:rPr>
              <a:t>3</a:t>
            </a:r>
            <a:r>
              <a:rPr lang="ru-RU" sz="1200" b="0" i="0" dirty="0" smtClean="0">
                <a:solidFill>
                  <a:schemeClr val="tx1"/>
                </a:solidFill>
              </a:rPr>
              <a:t>. Акции банковского сектора и сектора электроэнергетики очень слабо коррелируют другу с другом и имеют неплохой потенциал роста.  Кроме того, одновременная покупка акций компаний из этих секторов позволит существенно снизить риски от колебаний доходности </a:t>
            </a:r>
            <a:r>
              <a:rPr lang="en-US" sz="1200" b="0" i="0" dirty="0" smtClean="0">
                <a:solidFill>
                  <a:schemeClr val="tx1"/>
                </a:solidFill>
              </a:rPr>
              <a:t>US Treasuries.</a:t>
            </a:r>
            <a:endParaRPr lang="ru-RU" sz="1200" b="0" i="0" dirty="0" smtClean="0">
              <a:solidFill>
                <a:schemeClr val="tx1"/>
              </a:solidFill>
            </a:endParaRPr>
          </a:p>
        </p:txBody>
      </p:sp>
      <p:sp>
        <p:nvSpPr>
          <p:cNvPr id="15" name="Содержимое 5"/>
          <p:cNvSpPr txBox="1">
            <a:spLocks/>
          </p:cNvSpPr>
          <p:nvPr/>
        </p:nvSpPr>
        <p:spPr>
          <a:xfrm>
            <a:off x="378767" y="4590731"/>
            <a:ext cx="8227926" cy="5304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1pPr>
            <a:lvl2pPr marL="792000" indent="-14400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2pPr>
            <a:lvl3pPr marL="1246589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3pPr>
            <a:lvl4pPr marL="1745226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4pPr>
            <a:lvl5pPr marL="2243863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5pPr>
            <a:lvl6pPr marL="274249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1136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9770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840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0" i="0" dirty="0" smtClean="0">
                <a:solidFill>
                  <a:schemeClr val="bg1">
                    <a:lumMod val="50000"/>
                  </a:schemeClr>
                </a:solidFill>
              </a:rPr>
              <a:t>Американские банки: </a:t>
            </a:r>
            <a:r>
              <a:rPr lang="en-US" sz="1200" i="0" dirty="0" smtClean="0">
                <a:solidFill>
                  <a:srgbClr val="00B050"/>
                </a:solidFill>
              </a:rPr>
              <a:t>Bank of America, Citigroup, Morgan Stanley</a:t>
            </a:r>
          </a:p>
          <a:p>
            <a:pPr algn="r"/>
            <a:r>
              <a:rPr lang="ru-RU" sz="1200" b="0" i="0" dirty="0" smtClean="0">
                <a:solidFill>
                  <a:schemeClr val="bg1">
                    <a:lumMod val="50000"/>
                  </a:schemeClr>
                </a:solidFill>
              </a:rPr>
              <a:t>Электроэнергетика и коммунальные услуги</a:t>
            </a:r>
            <a:r>
              <a:rPr lang="en-US" sz="1200" b="0" i="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200" i="0" dirty="0" smtClean="0">
                <a:solidFill>
                  <a:srgbClr val="00B050"/>
                </a:solidFill>
              </a:rPr>
              <a:t>Exelon, NextEra</a:t>
            </a:r>
            <a:endParaRPr lang="ru-RU" sz="1200" i="0" dirty="0" smtClean="0">
              <a:solidFill>
                <a:srgbClr val="00B050"/>
              </a:solidFill>
            </a:endParaRPr>
          </a:p>
        </p:txBody>
      </p:sp>
      <p:sp>
        <p:nvSpPr>
          <p:cNvPr id="18" name="Содержимое 5"/>
          <p:cNvSpPr txBox="1">
            <a:spLocks/>
          </p:cNvSpPr>
          <p:nvPr/>
        </p:nvSpPr>
        <p:spPr>
          <a:xfrm>
            <a:off x="425837" y="5373216"/>
            <a:ext cx="8227926" cy="48731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1pPr>
            <a:lvl2pPr marL="792000" indent="-14400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2pPr>
            <a:lvl3pPr marL="1246589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3pPr>
            <a:lvl4pPr marL="1745226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4pPr>
            <a:lvl5pPr marL="2243863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5pPr>
            <a:lvl6pPr marL="274249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1136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9770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840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0" i="0" dirty="0" smtClean="0">
                <a:solidFill>
                  <a:schemeClr val="tx1"/>
                </a:solidFill>
              </a:rPr>
              <a:t>Стоит осторожно относиться к традиционным </a:t>
            </a:r>
            <a:r>
              <a:rPr lang="en-US" sz="1200" b="0" i="0" dirty="0" smtClean="0">
                <a:solidFill>
                  <a:schemeClr val="tx1"/>
                </a:solidFill>
              </a:rPr>
              <a:t>value </a:t>
            </a:r>
            <a:r>
              <a:rPr lang="ru-RU" sz="1200" b="0" i="0" dirty="0" smtClean="0">
                <a:solidFill>
                  <a:schemeClr val="tx1"/>
                </a:solidFill>
              </a:rPr>
              <a:t>историям со стабильными, но низкими темпами роста. Многие инвесторы сейчас сильно переплачивают за стабильность денежных потоков.</a:t>
            </a:r>
          </a:p>
        </p:txBody>
      </p:sp>
      <p:sp>
        <p:nvSpPr>
          <p:cNvPr id="19" name="Содержимое 5"/>
          <p:cNvSpPr txBox="1">
            <a:spLocks/>
          </p:cNvSpPr>
          <p:nvPr/>
        </p:nvSpPr>
        <p:spPr>
          <a:xfrm>
            <a:off x="403492" y="5922934"/>
            <a:ext cx="8227926" cy="24365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1pPr>
            <a:lvl2pPr marL="792000" indent="-144000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2pPr>
            <a:lvl3pPr marL="1246589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3pPr>
            <a:lvl4pPr marL="1745226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4pPr>
            <a:lvl5pPr marL="2243863" indent="-249318" algn="l" defTabSz="498636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66666"/>
                </a:solidFill>
                <a:latin typeface="Arial"/>
                <a:ea typeface="+mn-ea"/>
                <a:cs typeface="+mn-cs"/>
              </a:defRPr>
            </a:lvl5pPr>
            <a:lvl6pPr marL="274249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1136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9770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8408" indent="-249318" algn="l" defTabSz="49863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i="0" dirty="0" smtClean="0">
                <a:solidFill>
                  <a:srgbClr val="C00000"/>
                </a:solidFill>
              </a:rPr>
              <a:t>Coca-Cola, McDonald’s, Philip Morris, Wal-Mart, Procter &amp; Gamble</a:t>
            </a:r>
          </a:p>
        </p:txBody>
      </p:sp>
    </p:spTree>
    <p:extLst>
      <p:ext uri="{BB962C8B-B14F-4D97-AF65-F5344CB8AC3E}">
        <p14:creationId xmlns:p14="http://schemas.microsoft.com/office/powerpoint/2010/main" val="353557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!BCS_PP_Структурные продукты 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ctr"/>
      <a:lstStyle>
        <a:defPPr algn="l">
          <a:defRPr sz="2000" dirty="0" smtClean="0">
            <a:solidFill>
              <a:srgbClr val="666666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!BCS_PP_Структурные продукты 03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2B1"/>
      </a:accent1>
      <a:accent2>
        <a:srgbClr val="0062B1"/>
      </a:accent2>
      <a:accent3>
        <a:srgbClr val="0062B1"/>
      </a:accent3>
      <a:accent4>
        <a:srgbClr val="0062B1"/>
      </a:accent4>
      <a:accent5>
        <a:srgbClr val="0062B1"/>
      </a:accent5>
      <a:accent6>
        <a:srgbClr val="0062B1"/>
      </a:accent6>
      <a:hlink>
        <a:srgbClr val="00366A"/>
      </a:hlink>
      <a:folHlink>
        <a:srgbClr val="00214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ctr"/>
      <a:lstStyle>
        <a:defPPr algn="l">
          <a:defRPr sz="2000" dirty="0" smtClean="0">
            <a:solidFill>
              <a:srgbClr val="666666"/>
            </a:solidFill>
            <a:latin typeface="Arial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132813</TotalTime>
  <Words>441</Words>
  <Application>Microsoft Office PowerPoint</Application>
  <PresentationFormat>Экран (4:3)</PresentationFormat>
  <Paragraphs>45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!BCS_PP_Структурные продукты 03</vt:lpstr>
      <vt:lpstr>1_!BCS_PP_Структурные продукты 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Pibody</dc:creator>
  <cp:lastModifiedBy>Ивайловский Константин Юрьевич</cp:lastModifiedBy>
  <cp:revision>5112</cp:revision>
  <cp:lastPrinted>2015-02-25T13:04:29Z</cp:lastPrinted>
  <dcterms:created xsi:type="dcterms:W3CDTF">2006-04-07T11:31:37Z</dcterms:created>
  <dcterms:modified xsi:type="dcterms:W3CDTF">2015-07-09T14:19:29Z</dcterms:modified>
</cp:coreProperties>
</file>